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77" r:id="rId3"/>
    <p:sldId id="281" r:id="rId4"/>
    <p:sldId id="282" r:id="rId5"/>
    <p:sldId id="283" r:id="rId6"/>
    <p:sldId id="1349" r:id="rId7"/>
    <p:sldId id="1350" r:id="rId8"/>
    <p:sldId id="285" r:id="rId9"/>
    <p:sldId id="291" r:id="rId10"/>
    <p:sldId id="327" r:id="rId11"/>
    <p:sldId id="1351" r:id="rId12"/>
    <p:sldId id="1352" r:id="rId13"/>
    <p:sldId id="1353" r:id="rId14"/>
    <p:sldId id="329" r:id="rId15"/>
    <p:sldId id="328" r:id="rId16"/>
    <p:sldId id="1354" r:id="rId17"/>
    <p:sldId id="1355" r:id="rId18"/>
    <p:sldId id="1356" r:id="rId19"/>
    <p:sldId id="1357" r:id="rId20"/>
    <p:sldId id="1358" r:id="rId21"/>
    <p:sldId id="1359" r:id="rId22"/>
    <p:sldId id="330" r:id="rId23"/>
    <p:sldId id="1423" r:id="rId24"/>
    <p:sldId id="1425" r:id="rId25"/>
    <p:sldId id="1424" r:id="rId26"/>
    <p:sldId id="1426" r:id="rId27"/>
    <p:sldId id="1427" r:id="rId28"/>
    <p:sldId id="321" r:id="rId29"/>
    <p:sldId id="257" r:id="rId30"/>
    <p:sldId id="322" r:id="rId31"/>
    <p:sldId id="320" r:id="rId32"/>
    <p:sldId id="323" r:id="rId33"/>
    <p:sldId id="325" r:id="rId34"/>
    <p:sldId id="1428" r:id="rId35"/>
    <p:sldId id="339" r:id="rId36"/>
    <p:sldId id="340" r:id="rId37"/>
    <p:sldId id="333" r:id="rId38"/>
    <p:sldId id="1429" r:id="rId39"/>
    <p:sldId id="336" r:id="rId40"/>
    <p:sldId id="338" r:id="rId41"/>
    <p:sldId id="331" r:id="rId42"/>
    <p:sldId id="1430" r:id="rId43"/>
    <p:sldId id="334" r:id="rId44"/>
    <p:sldId id="438" r:id="rId45"/>
    <p:sldId id="461" r:id="rId46"/>
    <p:sldId id="439" r:id="rId47"/>
    <p:sldId id="332" r:id="rId48"/>
    <p:sldId id="440" r:id="rId49"/>
    <p:sldId id="335" r:id="rId50"/>
    <p:sldId id="32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17915FF1-0557-412F-85F3-D84D9A1822EF}">
          <p14:sldIdLst>
            <p14:sldId id="256"/>
            <p14:sldId id="277"/>
            <p14:sldId id="281"/>
            <p14:sldId id="282"/>
            <p14:sldId id="283"/>
            <p14:sldId id="1349"/>
            <p14:sldId id="1350"/>
            <p14:sldId id="285"/>
            <p14:sldId id="291"/>
            <p14:sldId id="327"/>
            <p14:sldId id="1351"/>
            <p14:sldId id="1352"/>
            <p14:sldId id="1353"/>
            <p14:sldId id="329"/>
            <p14:sldId id="328"/>
            <p14:sldId id="1354"/>
            <p14:sldId id="1355"/>
            <p14:sldId id="1356"/>
            <p14:sldId id="1357"/>
            <p14:sldId id="1358"/>
            <p14:sldId id="1359"/>
            <p14:sldId id="330"/>
            <p14:sldId id="1423"/>
            <p14:sldId id="1425"/>
            <p14:sldId id="1424"/>
            <p14:sldId id="1426"/>
            <p14:sldId id="1427"/>
            <p14:sldId id="321"/>
            <p14:sldId id="257"/>
            <p14:sldId id="322"/>
            <p14:sldId id="320"/>
            <p14:sldId id="323"/>
            <p14:sldId id="325"/>
            <p14:sldId id="1428"/>
          </p14:sldIdLst>
        </p14:section>
        <p14:section name="Day 2" id="{1D64AC12-5AAE-4D6D-9A35-5E5BF3FD9C3B}">
          <p14:sldIdLst>
            <p14:sldId id="339"/>
            <p14:sldId id="340"/>
            <p14:sldId id="333"/>
            <p14:sldId id="1429"/>
            <p14:sldId id="336"/>
            <p14:sldId id="338"/>
            <p14:sldId id="331"/>
            <p14:sldId id="1430"/>
            <p14:sldId id="334"/>
            <p14:sldId id="438"/>
            <p14:sldId id="461"/>
            <p14:sldId id="439"/>
            <p14:sldId id="332"/>
            <p14:sldId id="440"/>
            <p14:sldId id="335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han yuan" initials="sy" lastIdx="1" clrIdx="0">
    <p:extLst>
      <p:ext uri="{19B8F6BF-5375-455C-9EA6-DF929625EA0E}">
        <p15:presenceInfo xmlns:p15="http://schemas.microsoft.com/office/powerpoint/2012/main" userId="f30299879e1e87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808A8"/>
    <a:srgbClr val="EB4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84E74-E2BF-4E8A-8A8E-670165F214A2}" v="1345" dt="2024-04-11T21:19:45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86326" autoAdjust="0"/>
  </p:normalViewPr>
  <p:slideViewPr>
    <p:cSldViewPr snapToGrid="0">
      <p:cViewPr>
        <p:scale>
          <a:sx n="75" d="100"/>
          <a:sy n="7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una Bhaila" userId="a5a30a92-e182-46e9-bda9-746235df0a13" providerId="ADAL" clId="{47B84E74-E2BF-4E8A-8A8E-670165F214A2}"/>
    <pc:docChg chg="undo redo custSel addSld delSld modSld sldOrd modMainMaster addSection modSection">
      <pc:chgData name="Karuna Bhaila" userId="a5a30a92-e182-46e9-bda9-746235df0a13" providerId="ADAL" clId="{47B84E74-E2BF-4E8A-8A8E-670165F214A2}" dt="2024-04-11T21:20:02.199" v="4288"/>
      <pc:docMkLst>
        <pc:docMk/>
      </pc:docMkLst>
      <pc:sldChg chg="delSp modSp mod">
        <pc:chgData name="Karuna Bhaila" userId="a5a30a92-e182-46e9-bda9-746235df0a13" providerId="ADAL" clId="{47B84E74-E2BF-4E8A-8A8E-670165F214A2}" dt="2024-04-09T21:08:56.703" v="2658" actId="113"/>
        <pc:sldMkLst>
          <pc:docMk/>
          <pc:sldMk cId="4214696883" sldId="256"/>
        </pc:sldMkLst>
        <pc:spChg chg="mod ord">
          <ac:chgData name="Karuna Bhaila" userId="a5a30a92-e182-46e9-bda9-746235df0a13" providerId="ADAL" clId="{47B84E74-E2BF-4E8A-8A8E-670165F214A2}" dt="2024-04-09T21:08:56.703" v="2658" actId="113"/>
          <ac:spMkLst>
            <pc:docMk/>
            <pc:sldMk cId="4214696883" sldId="256"/>
            <ac:spMk id="16" creationId="{D414B738-48F8-6997-CCCA-AD1E287D444C}"/>
          </ac:spMkLst>
        </pc:spChg>
        <pc:spChg chg="del mod">
          <ac:chgData name="Karuna Bhaila" userId="a5a30a92-e182-46e9-bda9-746235df0a13" providerId="ADAL" clId="{47B84E74-E2BF-4E8A-8A8E-670165F214A2}" dt="2024-04-09T16:21:22.013" v="88" actId="478"/>
          <ac:spMkLst>
            <pc:docMk/>
            <pc:sldMk cId="4214696883" sldId="256"/>
            <ac:spMk id="17" creationId="{D058724A-063B-230E-F1E1-0EE4300C0F49}"/>
          </ac:spMkLst>
        </pc:spChg>
        <pc:picChg chg="mod">
          <ac:chgData name="Karuna Bhaila" userId="a5a30a92-e182-46e9-bda9-746235df0a13" providerId="ADAL" clId="{47B84E74-E2BF-4E8A-8A8E-670165F214A2}" dt="2024-04-09T16:22:11.503" v="101" actId="1076"/>
          <ac:picMkLst>
            <pc:docMk/>
            <pc:sldMk cId="4214696883" sldId="256"/>
            <ac:picMk id="15" creationId="{25DC423A-6128-5B62-80B9-E6BBF8B70F0E}"/>
          </ac:picMkLst>
        </pc:picChg>
        <pc:picChg chg="mod">
          <ac:chgData name="Karuna Bhaila" userId="a5a30a92-e182-46e9-bda9-746235df0a13" providerId="ADAL" clId="{47B84E74-E2BF-4E8A-8A8E-670165F214A2}" dt="2024-04-09T16:22:16.837" v="102" actId="14100"/>
          <ac:picMkLst>
            <pc:docMk/>
            <pc:sldMk cId="4214696883" sldId="256"/>
            <ac:picMk id="19" creationId="{2E1DE52B-F4A7-B5D4-F830-9D3DA6BADDF2}"/>
          </ac:picMkLst>
        </pc:picChg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1015769525" sldId="257"/>
        </pc:sldMkLst>
      </pc:sldChg>
      <pc:sldChg chg="modSp mod">
        <pc:chgData name="Karuna Bhaila" userId="a5a30a92-e182-46e9-bda9-746235df0a13" providerId="ADAL" clId="{47B84E74-E2BF-4E8A-8A8E-670165F214A2}" dt="2024-04-09T21:07:20.967" v="2655" actId="113"/>
        <pc:sldMkLst>
          <pc:docMk/>
          <pc:sldMk cId="2543148632" sldId="277"/>
        </pc:sldMkLst>
        <pc:spChg chg="mod">
          <ac:chgData name="Karuna Bhaila" userId="a5a30a92-e182-46e9-bda9-746235df0a13" providerId="ADAL" clId="{47B84E74-E2BF-4E8A-8A8E-670165F214A2}" dt="2024-04-09T21:07:20.967" v="2655" actId="113"/>
          <ac:spMkLst>
            <pc:docMk/>
            <pc:sldMk cId="2543148632" sldId="277"/>
            <ac:spMk id="3" creationId="{CA7DF09B-5D82-0E0E-C4D7-B521E8171C4A}"/>
          </ac:spMkLst>
        </pc:spChg>
      </pc:sldChg>
      <pc:sldChg chg="modSp mod modNotesTx">
        <pc:chgData name="Karuna Bhaila" userId="a5a30a92-e182-46e9-bda9-746235df0a13" providerId="ADAL" clId="{47B84E74-E2BF-4E8A-8A8E-670165F214A2}" dt="2024-04-09T21:11:05.124" v="2744" actId="20577"/>
        <pc:sldMkLst>
          <pc:docMk/>
          <pc:sldMk cId="2457157007" sldId="281"/>
        </pc:sldMkLst>
        <pc:spChg chg="mod">
          <ac:chgData name="Karuna Bhaila" userId="a5a30a92-e182-46e9-bda9-746235df0a13" providerId="ADAL" clId="{47B84E74-E2BF-4E8A-8A8E-670165F214A2}" dt="2024-04-09T21:10:38.089" v="2660" actId="113"/>
          <ac:spMkLst>
            <pc:docMk/>
            <pc:sldMk cId="2457157007" sldId="281"/>
            <ac:spMk id="3" creationId="{3D15B6F0-9A32-FD46-9FCA-E8226267EB84}"/>
          </ac:spMkLst>
        </pc:spChg>
        <pc:spChg chg="mod">
          <ac:chgData name="Karuna Bhaila" userId="a5a30a92-e182-46e9-bda9-746235df0a13" providerId="ADAL" clId="{47B84E74-E2BF-4E8A-8A8E-670165F214A2}" dt="2024-04-09T15:51:50.173" v="18" actId="20577"/>
          <ac:spMkLst>
            <pc:docMk/>
            <pc:sldMk cId="2457157007" sldId="281"/>
            <ac:spMk id="4" creationId="{7B5D5580-7747-309C-4A82-937464C2490D}"/>
          </ac:spMkLst>
        </pc:spChg>
      </pc:sldChg>
      <pc:sldChg chg="modNotesTx">
        <pc:chgData name="Karuna Bhaila" userId="a5a30a92-e182-46e9-bda9-746235df0a13" providerId="ADAL" clId="{47B84E74-E2BF-4E8A-8A8E-670165F214A2}" dt="2024-04-09T21:13:56.670" v="2840" actId="20577"/>
        <pc:sldMkLst>
          <pc:docMk/>
          <pc:sldMk cId="1785826288" sldId="285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3282328723" sldId="320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448702473" sldId="321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910575781" sldId="322"/>
        </pc:sldMkLst>
      </pc:sldChg>
      <pc:sldChg chg="ord">
        <pc:chgData name="Karuna Bhaila" userId="a5a30a92-e182-46e9-bda9-746235df0a13" providerId="ADAL" clId="{47B84E74-E2BF-4E8A-8A8E-670165F214A2}" dt="2024-04-09T16:12:08.470" v="57"/>
        <pc:sldMkLst>
          <pc:docMk/>
          <pc:sldMk cId="1816047317" sldId="323"/>
        </pc:sldMkLst>
      </pc:sldChg>
      <pc:sldChg chg="modSp mod ord">
        <pc:chgData name="Karuna Bhaila" userId="a5a30a92-e182-46e9-bda9-746235df0a13" providerId="ADAL" clId="{47B84E74-E2BF-4E8A-8A8E-670165F214A2}" dt="2024-04-09T17:57:51.961" v="2622" actId="20577"/>
        <pc:sldMkLst>
          <pc:docMk/>
          <pc:sldMk cId="3975926914" sldId="325"/>
        </pc:sldMkLst>
        <pc:spChg chg="mod">
          <ac:chgData name="Karuna Bhaila" userId="a5a30a92-e182-46e9-bda9-746235df0a13" providerId="ADAL" clId="{47B84E74-E2BF-4E8A-8A8E-670165F214A2}" dt="2024-04-09T17:57:51.961" v="2622" actId="20577"/>
          <ac:spMkLst>
            <pc:docMk/>
            <pc:sldMk cId="3975926914" sldId="325"/>
            <ac:spMk id="3" creationId="{1FE42318-C07A-0EC6-AD7B-8F7C8CF32B27}"/>
          </ac:spMkLst>
        </pc:spChg>
      </pc:sldChg>
      <pc:sldChg chg="modSp mod">
        <pc:chgData name="Karuna Bhaila" userId="a5a30a92-e182-46e9-bda9-746235df0a13" providerId="ADAL" clId="{47B84E74-E2BF-4E8A-8A8E-670165F214A2}" dt="2024-04-09T18:05:18.426" v="2654" actId="404"/>
        <pc:sldMkLst>
          <pc:docMk/>
          <pc:sldMk cId="1499014899" sldId="329"/>
        </pc:sldMkLst>
        <pc:spChg chg="mod">
          <ac:chgData name="Karuna Bhaila" userId="a5a30a92-e182-46e9-bda9-746235df0a13" providerId="ADAL" clId="{47B84E74-E2BF-4E8A-8A8E-670165F214A2}" dt="2024-04-09T18:05:18.426" v="2654" actId="404"/>
          <ac:spMkLst>
            <pc:docMk/>
            <pc:sldMk cId="1499014899" sldId="329"/>
            <ac:spMk id="3" creationId="{38EC852D-60FF-F78A-A2AF-9DD455888274}"/>
          </ac:spMkLst>
        </pc:spChg>
      </pc:sldChg>
      <pc:sldChg chg="modSp mod">
        <pc:chgData name="Karuna Bhaila" userId="a5a30a92-e182-46e9-bda9-746235df0a13" providerId="ADAL" clId="{47B84E74-E2BF-4E8A-8A8E-670165F214A2}" dt="2024-04-09T18:05:04.237" v="2653" actId="404"/>
        <pc:sldMkLst>
          <pc:docMk/>
          <pc:sldMk cId="748570945" sldId="330"/>
        </pc:sldMkLst>
        <pc:spChg chg="mod">
          <ac:chgData name="Karuna Bhaila" userId="a5a30a92-e182-46e9-bda9-746235df0a13" providerId="ADAL" clId="{47B84E74-E2BF-4E8A-8A8E-670165F214A2}" dt="2024-04-09T18:05:04.237" v="2653" actId="404"/>
          <ac:spMkLst>
            <pc:docMk/>
            <pc:sldMk cId="748570945" sldId="330"/>
            <ac:spMk id="3" creationId="{ACCC47B7-08B8-C998-93A8-ABA688BB3C7A}"/>
          </ac:spMkLst>
        </pc:spChg>
      </pc:sldChg>
      <pc:sldChg chg="addSp delSp modSp mod">
        <pc:chgData name="Karuna Bhaila" userId="a5a30a92-e182-46e9-bda9-746235df0a13" providerId="ADAL" clId="{47B84E74-E2BF-4E8A-8A8E-670165F214A2}" dt="2024-04-11T21:08:25.246" v="3881" actId="20577"/>
        <pc:sldMkLst>
          <pc:docMk/>
          <pc:sldMk cId="1033894463" sldId="331"/>
        </pc:sldMkLst>
        <pc:spChg chg="mod">
          <ac:chgData name="Karuna Bhaila" userId="a5a30a92-e182-46e9-bda9-746235df0a13" providerId="ADAL" clId="{47B84E74-E2BF-4E8A-8A8E-670165F214A2}" dt="2024-04-11T21:08:25.246" v="3881" actId="20577"/>
          <ac:spMkLst>
            <pc:docMk/>
            <pc:sldMk cId="1033894463" sldId="331"/>
            <ac:spMk id="3" creationId="{3710D02A-7623-87A1-BF5F-E0B2BBE7008B}"/>
          </ac:spMkLst>
        </pc:spChg>
        <pc:graphicFrameChg chg="add mod">
          <ac:chgData name="Karuna Bhaila" userId="a5a30a92-e182-46e9-bda9-746235df0a13" providerId="ADAL" clId="{47B84E74-E2BF-4E8A-8A8E-670165F214A2}" dt="2024-04-11T21:08:01.470" v="3832" actId="1076"/>
          <ac:graphicFrameMkLst>
            <pc:docMk/>
            <pc:sldMk cId="1033894463" sldId="331"/>
            <ac:graphicFrameMk id="6" creationId="{FC873DFA-70CA-66BA-15D2-259AD22D0D24}"/>
          </ac:graphicFrameMkLst>
        </pc:graphicFrameChg>
        <pc:picChg chg="del">
          <ac:chgData name="Karuna Bhaila" userId="a5a30a92-e182-46e9-bda9-746235df0a13" providerId="ADAL" clId="{47B84E74-E2BF-4E8A-8A8E-670165F214A2}" dt="2024-04-11T21:04:31.855" v="3700" actId="21"/>
          <ac:picMkLst>
            <pc:docMk/>
            <pc:sldMk cId="1033894463" sldId="331"/>
            <ac:picMk id="1026" creationId="{300BED21-A524-6C51-4E35-6EAB78F86C76}"/>
          </ac:picMkLst>
        </pc:picChg>
      </pc:sldChg>
      <pc:sldChg chg="modSp mod ord">
        <pc:chgData name="Karuna Bhaila" userId="a5a30a92-e182-46e9-bda9-746235df0a13" providerId="ADAL" clId="{47B84E74-E2BF-4E8A-8A8E-670165F214A2}" dt="2024-04-11T21:20:02.199" v="4288"/>
        <pc:sldMkLst>
          <pc:docMk/>
          <pc:sldMk cId="647322878" sldId="332"/>
        </pc:sldMkLst>
        <pc:spChg chg="mod">
          <ac:chgData name="Karuna Bhaila" userId="a5a30a92-e182-46e9-bda9-746235df0a13" providerId="ADAL" clId="{47B84E74-E2BF-4E8A-8A8E-670165F214A2}" dt="2024-04-11T21:15:47.864" v="4236" actId="2711"/>
          <ac:spMkLst>
            <pc:docMk/>
            <pc:sldMk cId="647322878" sldId="332"/>
            <ac:spMk id="3" creationId="{EAFC49DA-1654-4D98-1475-BB4A2DB72ED4}"/>
          </ac:spMkLst>
        </pc:spChg>
      </pc:sldChg>
      <pc:sldChg chg="modSp mod">
        <pc:chgData name="Karuna Bhaila" userId="a5a30a92-e182-46e9-bda9-746235df0a13" providerId="ADAL" clId="{47B84E74-E2BF-4E8A-8A8E-670165F214A2}" dt="2024-04-11T20:40:22.311" v="3261" actId="21"/>
        <pc:sldMkLst>
          <pc:docMk/>
          <pc:sldMk cId="1847686470" sldId="333"/>
        </pc:sldMkLst>
        <pc:spChg chg="mod">
          <ac:chgData name="Karuna Bhaila" userId="a5a30a92-e182-46e9-bda9-746235df0a13" providerId="ADAL" clId="{47B84E74-E2BF-4E8A-8A8E-670165F214A2}" dt="2024-04-11T20:40:22.311" v="3261" actId="21"/>
          <ac:spMkLst>
            <pc:docMk/>
            <pc:sldMk cId="1847686470" sldId="333"/>
            <ac:spMk id="3" creationId="{84FF95A6-8A5F-E3EE-90B5-F211B3B92434}"/>
          </ac:spMkLst>
        </pc:spChg>
        <pc:picChg chg="mod">
          <ac:chgData name="Karuna Bhaila" userId="a5a30a92-e182-46e9-bda9-746235df0a13" providerId="ADAL" clId="{47B84E74-E2BF-4E8A-8A8E-670165F214A2}" dt="2024-04-11T20:36:17.132" v="3222" actId="1076"/>
          <ac:picMkLst>
            <pc:docMk/>
            <pc:sldMk cId="1847686470" sldId="333"/>
            <ac:picMk id="5" creationId="{A0D6DF12-4B81-C56C-153F-0271DA662C53}"/>
          </ac:picMkLst>
        </pc:picChg>
      </pc:sldChg>
      <pc:sldChg chg="modNotesTx">
        <pc:chgData name="Karuna Bhaila" userId="a5a30a92-e182-46e9-bda9-746235df0a13" providerId="ADAL" clId="{47B84E74-E2BF-4E8A-8A8E-670165F214A2}" dt="2024-04-11T21:01:09.938" v="3669" actId="20577"/>
        <pc:sldMkLst>
          <pc:docMk/>
          <pc:sldMk cId="347857580" sldId="338"/>
        </pc:sldMkLst>
      </pc:sldChg>
      <pc:sldChg chg="modSp mod">
        <pc:chgData name="Karuna Bhaila" userId="a5a30a92-e182-46e9-bda9-746235df0a13" providerId="ADAL" clId="{47B84E74-E2BF-4E8A-8A8E-670165F214A2}" dt="2024-04-11T20:39:36.906" v="3240" actId="27636"/>
        <pc:sldMkLst>
          <pc:docMk/>
          <pc:sldMk cId="3248700919" sldId="339"/>
        </pc:sldMkLst>
        <pc:spChg chg="mod">
          <ac:chgData name="Karuna Bhaila" userId="a5a30a92-e182-46e9-bda9-746235df0a13" providerId="ADAL" clId="{47B84E74-E2BF-4E8A-8A8E-670165F214A2}" dt="2024-04-11T20:39:36.906" v="3240" actId="27636"/>
          <ac:spMkLst>
            <pc:docMk/>
            <pc:sldMk cId="3248700919" sldId="339"/>
            <ac:spMk id="3" creationId="{383C078F-88B2-D6FA-BEFF-90E62448533A}"/>
          </ac:spMkLst>
        </pc:spChg>
      </pc:sldChg>
      <pc:sldChg chg="new del">
        <pc:chgData name="Karuna Bhaila" userId="a5a30a92-e182-46e9-bda9-746235df0a13" providerId="ADAL" clId="{47B84E74-E2BF-4E8A-8A8E-670165F214A2}" dt="2024-04-09T15:50:43.939" v="11" actId="47"/>
        <pc:sldMkLst>
          <pc:docMk/>
          <pc:sldMk cId="1213886458" sldId="341"/>
        </pc:sldMkLst>
      </pc:sldChg>
      <pc:sldChg chg="new del">
        <pc:chgData name="Karuna Bhaila" userId="a5a30a92-e182-46e9-bda9-746235df0a13" providerId="ADAL" clId="{47B84E74-E2BF-4E8A-8A8E-670165F214A2}" dt="2024-04-09T15:50:44.172" v="12" actId="47"/>
        <pc:sldMkLst>
          <pc:docMk/>
          <pc:sldMk cId="3810685073" sldId="342"/>
        </pc:sldMkLst>
      </pc:sldChg>
      <pc:sldChg chg="delSp modSp add mod delAnim modAnim">
        <pc:chgData name="Karuna Bhaila" userId="a5a30a92-e182-46e9-bda9-746235df0a13" providerId="ADAL" clId="{47B84E74-E2BF-4E8A-8A8E-670165F214A2}" dt="2024-04-11T21:17:30.307" v="4246" actId="27636"/>
        <pc:sldMkLst>
          <pc:docMk/>
          <pc:sldMk cId="2708854959" sldId="438"/>
        </pc:sldMkLst>
        <pc:spChg chg="mod">
          <ac:chgData name="Karuna Bhaila" userId="a5a30a92-e182-46e9-bda9-746235df0a13" providerId="ADAL" clId="{47B84E74-E2BF-4E8A-8A8E-670165F214A2}" dt="2024-04-11T21:17:30.307" v="4246" actId="27636"/>
          <ac:spMkLst>
            <pc:docMk/>
            <pc:sldMk cId="2708854959" sldId="438"/>
            <ac:spMk id="3" creationId="{E0570299-9461-9647-9E86-8CC5041D2C61}"/>
          </ac:spMkLst>
        </pc:spChg>
        <pc:spChg chg="mod">
          <ac:chgData name="Karuna Bhaila" userId="a5a30a92-e182-46e9-bda9-746235df0a13" providerId="ADAL" clId="{47B84E74-E2BF-4E8A-8A8E-670165F214A2}" dt="2024-04-11T21:17:25.939" v="4244" actId="1076"/>
          <ac:spMkLst>
            <pc:docMk/>
            <pc:sldMk cId="2708854959" sldId="438"/>
            <ac:spMk id="6" creationId="{6072E87B-7E5F-E447-B2D9-9556433A9B41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8" creationId="{6CCC5185-5A9D-AB4B-B678-7E75DBD8BDD5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9" creationId="{6AAAB1A8-08DE-F24A-9B9E-62DCCC60CA76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0" creationId="{8344C94E-B558-F841-9A8B-1A36465BFDEC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1" creationId="{2E8E9447-3882-E843-BFBB-A1FC9E1185C2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2" creationId="{9AD440BC-82BF-FE4D-AE59-0CC6F2BE435D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7" creationId="{3572BA63-5C0A-784F-BBD0-0C6CB2E87842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8" creationId="{27C9A6A8-01F9-F444-8402-0244A870C826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19" creationId="{D820F814-4C54-E54E-97D1-6E5CA791EE14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20" creationId="{E6CD43CA-3D58-A54C-927F-B9E80ECC6997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21" creationId="{F9F6426A-9450-A54E-9BB7-2C3B1B927145}"/>
          </ac:spMkLst>
        </pc:spChg>
        <pc:spChg chg="mod">
          <ac:chgData name="Karuna Bhaila" userId="a5a30a92-e182-46e9-bda9-746235df0a13" providerId="ADAL" clId="{47B84E74-E2BF-4E8A-8A8E-670165F214A2}" dt="2024-04-11T21:16:57.505" v="4240" actId="1076"/>
          <ac:spMkLst>
            <pc:docMk/>
            <pc:sldMk cId="2708854959" sldId="438"/>
            <ac:spMk id="22" creationId="{30B2F6CD-5E75-9E4F-80BC-CC61205FD791}"/>
          </ac:spMkLst>
        </pc:spChg>
        <pc:picChg chg="del">
          <ac:chgData name="Karuna Bhaila" userId="a5a30a92-e182-46e9-bda9-746235df0a13" providerId="ADAL" clId="{47B84E74-E2BF-4E8A-8A8E-670165F214A2}" dt="2024-04-11T21:16:58.974" v="4241" actId="478"/>
          <ac:picMkLst>
            <pc:docMk/>
            <pc:sldMk cId="2708854959" sldId="438"/>
            <ac:picMk id="39" creationId="{424CFC51-089C-9E45-8C4C-8A2FEC98CF69}"/>
          </ac:picMkLst>
        </pc:picChg>
        <pc:cxnChg chg="mod">
          <ac:chgData name="Karuna Bhaila" userId="a5a30a92-e182-46e9-bda9-746235df0a13" providerId="ADAL" clId="{47B84E74-E2BF-4E8A-8A8E-670165F214A2}" dt="2024-04-11T21:16:57.505" v="4240" actId="1076"/>
          <ac:cxnSpMkLst>
            <pc:docMk/>
            <pc:sldMk cId="2708854959" sldId="438"/>
            <ac:cxnSpMk id="16" creationId="{F8369852-E986-0B4A-804C-801D1C822AF3}"/>
          </ac:cxnSpMkLst>
        </pc:cxnChg>
        <pc:cxnChg chg="mod">
          <ac:chgData name="Karuna Bhaila" userId="a5a30a92-e182-46e9-bda9-746235df0a13" providerId="ADAL" clId="{47B84E74-E2BF-4E8A-8A8E-670165F214A2}" dt="2024-04-11T21:16:57.505" v="4240" actId="1076"/>
          <ac:cxnSpMkLst>
            <pc:docMk/>
            <pc:sldMk cId="2708854959" sldId="438"/>
            <ac:cxnSpMk id="24" creationId="{2A282106-0A71-ED46-B292-2C6C28D415C4}"/>
          </ac:cxnSpMkLst>
        </pc:cxnChg>
        <pc:cxnChg chg="mod">
          <ac:chgData name="Karuna Bhaila" userId="a5a30a92-e182-46e9-bda9-746235df0a13" providerId="ADAL" clId="{47B84E74-E2BF-4E8A-8A8E-670165F214A2}" dt="2024-04-11T21:16:57.505" v="4240" actId="1076"/>
          <ac:cxnSpMkLst>
            <pc:docMk/>
            <pc:sldMk cId="2708854959" sldId="438"/>
            <ac:cxnSpMk id="26" creationId="{0C2719DF-BF7E-E644-B63C-8ED0877D2A51}"/>
          </ac:cxnSpMkLst>
        </pc:cxnChg>
        <pc:cxnChg chg="mod">
          <ac:chgData name="Karuna Bhaila" userId="a5a30a92-e182-46e9-bda9-746235df0a13" providerId="ADAL" clId="{47B84E74-E2BF-4E8A-8A8E-670165F214A2}" dt="2024-04-11T21:16:57.505" v="4240" actId="1076"/>
          <ac:cxnSpMkLst>
            <pc:docMk/>
            <pc:sldMk cId="2708854959" sldId="438"/>
            <ac:cxnSpMk id="29" creationId="{F664EB48-BF2C-9546-BC6B-D5D67ED87B4E}"/>
          </ac:cxnSpMkLst>
        </pc:cxnChg>
        <pc:cxnChg chg="mod">
          <ac:chgData name="Karuna Bhaila" userId="a5a30a92-e182-46e9-bda9-746235df0a13" providerId="ADAL" clId="{47B84E74-E2BF-4E8A-8A8E-670165F214A2}" dt="2024-04-11T21:16:57.505" v="4240" actId="1076"/>
          <ac:cxnSpMkLst>
            <pc:docMk/>
            <pc:sldMk cId="2708854959" sldId="438"/>
            <ac:cxnSpMk id="34" creationId="{9BC543FF-AC31-D647-8F1B-5B2DFBFEB54F}"/>
          </ac:cxnSpMkLst>
        </pc:cxnChg>
      </pc:sldChg>
      <pc:sldChg chg="modSp add mod">
        <pc:chgData name="Karuna Bhaila" userId="a5a30a92-e182-46e9-bda9-746235df0a13" providerId="ADAL" clId="{47B84E74-E2BF-4E8A-8A8E-670165F214A2}" dt="2024-04-11T21:19:06.622" v="4257" actId="14100"/>
        <pc:sldMkLst>
          <pc:docMk/>
          <pc:sldMk cId="3717227951" sldId="439"/>
        </pc:sldMkLst>
        <pc:spChg chg="mod">
          <ac:chgData name="Karuna Bhaila" userId="a5a30a92-e182-46e9-bda9-746235df0a13" providerId="ADAL" clId="{47B84E74-E2BF-4E8A-8A8E-670165F214A2}" dt="2024-04-11T21:19:06.622" v="4257" actId="14100"/>
          <ac:spMkLst>
            <pc:docMk/>
            <pc:sldMk cId="3717227951" sldId="439"/>
            <ac:spMk id="3" creationId="{808A1949-78AB-1A4A-90C3-09DD31EAE138}"/>
          </ac:spMkLst>
        </pc:spChg>
        <pc:spChg chg="mod">
          <ac:chgData name="Karuna Bhaila" userId="a5a30a92-e182-46e9-bda9-746235df0a13" providerId="ADAL" clId="{47B84E74-E2BF-4E8A-8A8E-670165F214A2}" dt="2024-04-11T21:18:54.671" v="4255" actId="1076"/>
          <ac:spMkLst>
            <pc:docMk/>
            <pc:sldMk cId="3717227951" sldId="439"/>
            <ac:spMk id="8" creationId="{F43EC5A2-9D1E-9A4C-8FF7-06B49B2D61B2}"/>
          </ac:spMkLst>
        </pc:spChg>
        <pc:grpChg chg="mod">
          <ac:chgData name="Karuna Bhaila" userId="a5a30a92-e182-46e9-bda9-746235df0a13" providerId="ADAL" clId="{47B84E74-E2BF-4E8A-8A8E-670165F214A2}" dt="2024-04-11T21:18:50.926" v="4254" actId="14100"/>
          <ac:grpSpMkLst>
            <pc:docMk/>
            <pc:sldMk cId="3717227951" sldId="439"/>
            <ac:grpSpMk id="17" creationId="{6EC4BD71-258A-874D-81D7-2F5F94A6786D}"/>
          </ac:grpSpMkLst>
        </pc:grpChg>
      </pc:sldChg>
      <pc:sldChg chg="modSp add mod modAnim">
        <pc:chgData name="Karuna Bhaila" userId="a5a30a92-e182-46e9-bda9-746235df0a13" providerId="ADAL" clId="{47B84E74-E2BF-4E8A-8A8E-670165F214A2}" dt="2024-04-11T21:19:45.235" v="4286" actId="20577"/>
        <pc:sldMkLst>
          <pc:docMk/>
          <pc:sldMk cId="4234957303" sldId="440"/>
        </pc:sldMkLst>
        <pc:spChg chg="mod">
          <ac:chgData name="Karuna Bhaila" userId="a5a30a92-e182-46e9-bda9-746235df0a13" providerId="ADAL" clId="{47B84E74-E2BF-4E8A-8A8E-670165F214A2}" dt="2024-04-11T21:19:25.714" v="4274" actId="20577"/>
          <ac:spMkLst>
            <pc:docMk/>
            <pc:sldMk cId="4234957303" sldId="440"/>
            <ac:spMk id="2" creationId="{D14A337A-E8D0-0D43-A7E3-85E9359B4690}"/>
          </ac:spMkLst>
        </pc:spChg>
        <pc:spChg chg="mod">
          <ac:chgData name="Karuna Bhaila" userId="a5a30a92-e182-46e9-bda9-746235df0a13" providerId="ADAL" clId="{47B84E74-E2BF-4E8A-8A8E-670165F214A2}" dt="2024-04-11T21:19:45.235" v="4286" actId="20577"/>
          <ac:spMkLst>
            <pc:docMk/>
            <pc:sldMk cId="4234957303" sldId="440"/>
            <ac:spMk id="3" creationId="{A8FF1BF0-E55C-6241-A827-C3003013DE65}"/>
          </ac:spMkLst>
        </pc:spChg>
      </pc:sldChg>
      <pc:sldChg chg="modSp add mod">
        <pc:chgData name="Karuna Bhaila" userId="a5a30a92-e182-46e9-bda9-746235df0a13" providerId="ADAL" clId="{47B84E74-E2BF-4E8A-8A8E-670165F214A2}" dt="2024-04-11T21:18:37.877" v="4253" actId="14100"/>
        <pc:sldMkLst>
          <pc:docMk/>
          <pc:sldMk cId="1281150431" sldId="461"/>
        </pc:sldMkLst>
        <pc:spChg chg="mod">
          <ac:chgData name="Karuna Bhaila" userId="a5a30a92-e182-46e9-bda9-746235df0a13" providerId="ADAL" clId="{47B84E74-E2BF-4E8A-8A8E-670165F214A2}" dt="2024-04-11T21:18:37.877" v="4253" actId="14100"/>
          <ac:spMkLst>
            <pc:docMk/>
            <pc:sldMk cId="1281150431" sldId="461"/>
            <ac:spMk id="3" creationId="{B9BD49CF-F84D-EF40-B000-3979193BE949}"/>
          </ac:spMkLst>
        </pc:spChg>
        <pc:picChg chg="mod">
          <ac:chgData name="Karuna Bhaila" userId="a5a30a92-e182-46e9-bda9-746235df0a13" providerId="ADAL" clId="{47B84E74-E2BF-4E8A-8A8E-670165F214A2}" dt="2024-04-11T21:18:13.569" v="4247" actId="1076"/>
          <ac:picMkLst>
            <pc:docMk/>
            <pc:sldMk cId="1281150431" sldId="461"/>
            <ac:picMk id="4" creationId="{18339D00-8107-1D4F-ACFD-CD0EB21FE3C6}"/>
          </ac:picMkLst>
        </pc:picChg>
      </pc:sldChg>
      <pc:sldChg chg="delSp modSp add del mod modTransition">
        <pc:chgData name="Karuna Bhaila" userId="a5a30a92-e182-46e9-bda9-746235df0a13" providerId="ADAL" clId="{47B84E74-E2BF-4E8A-8A8E-670165F214A2}" dt="2024-04-09T16:25:00.270" v="138" actId="47"/>
        <pc:sldMkLst>
          <pc:docMk/>
          <pc:sldMk cId="0" sldId="909"/>
        </pc:sldMkLst>
        <pc:spChg chg="mod">
          <ac:chgData name="Karuna Bhaila" userId="a5a30a92-e182-46e9-bda9-746235df0a13" providerId="ADAL" clId="{47B84E74-E2BF-4E8A-8A8E-670165F214A2}" dt="2024-04-09T16:24:25.938" v="104" actId="20577"/>
          <ac:spMkLst>
            <pc:docMk/>
            <pc:sldMk cId="0" sldId="909"/>
            <ac:spMk id="13314" creationId="{4AC1C384-5305-4CB8-5432-39B9A74DE94C}"/>
          </ac:spMkLst>
        </pc:spChg>
        <pc:spChg chg="mod">
          <ac:chgData name="Karuna Bhaila" userId="a5a30a92-e182-46e9-bda9-746235df0a13" providerId="ADAL" clId="{47B84E74-E2BF-4E8A-8A8E-670165F214A2}" dt="2024-04-09T15:50:34.484" v="6" actId="20577"/>
          <ac:spMkLst>
            <pc:docMk/>
            <pc:sldMk cId="0" sldId="909"/>
            <ac:spMk id="13315" creationId="{2A4CCCAB-7E4A-B219-7CBA-BBEBF6A4F263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18" creationId="{C73848D0-83C2-DD33-2892-86E4D7ADD160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19" creationId="{59B42B11-F8FE-B3B4-0C9D-175DB3D2758B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0" creationId="{9ED283C0-404A-3578-58CB-97E812DA87C5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1" creationId="{6BA39B4C-F242-370E-A05D-3C774547A5B3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2" creationId="{27BD838E-CCF1-A15B-C7E8-6ED42197B6BE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4" creationId="{69D267A0-FB88-4C09-371D-8BBEBF88C02E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5" creationId="{CBCECC11-920C-085D-CEB4-85B22A9F7298}"/>
          </ac:spMkLst>
        </pc:spChg>
        <pc:spChg chg="del">
          <ac:chgData name="Karuna Bhaila" userId="a5a30a92-e182-46e9-bda9-746235df0a13" providerId="ADAL" clId="{47B84E74-E2BF-4E8A-8A8E-670165F214A2}" dt="2024-04-09T16:24:47.845" v="135" actId="21"/>
          <ac:spMkLst>
            <pc:docMk/>
            <pc:sldMk cId="0" sldId="909"/>
            <ac:spMk id="13326" creationId="{BB65F863-93DD-700A-7973-0AE65DD551CD}"/>
          </ac:spMkLst>
        </pc:spChg>
        <pc:grpChg chg="del">
          <ac:chgData name="Karuna Bhaila" userId="a5a30a92-e182-46e9-bda9-746235df0a13" providerId="ADAL" clId="{47B84E74-E2BF-4E8A-8A8E-670165F214A2}" dt="2024-04-09T16:24:47.845" v="135" actId="21"/>
          <ac:grpSpMkLst>
            <pc:docMk/>
            <pc:sldMk cId="0" sldId="909"/>
            <ac:grpSpMk id="13316" creationId="{3844A6F3-2957-6F48-9E93-7C66361D7926}"/>
          </ac:grpSpMkLst>
        </pc:grpChg>
        <pc:grpChg chg="del">
          <ac:chgData name="Karuna Bhaila" userId="a5a30a92-e182-46e9-bda9-746235df0a13" providerId="ADAL" clId="{47B84E74-E2BF-4E8A-8A8E-670165F214A2}" dt="2024-04-09T16:24:47.845" v="135" actId="21"/>
          <ac:grpSpMkLst>
            <pc:docMk/>
            <pc:sldMk cId="0" sldId="909"/>
            <ac:grpSpMk id="13323" creationId="{D7B9DD69-B9E8-528C-FC6E-C4BF9A1A9AA2}"/>
          </ac:grpSpMkLst>
        </pc:grpChg>
        <pc:graphicFrameChg chg="del">
          <ac:chgData name="Karuna Bhaila" userId="a5a30a92-e182-46e9-bda9-746235df0a13" providerId="ADAL" clId="{47B84E74-E2BF-4E8A-8A8E-670165F214A2}" dt="2024-04-09T16:24:47.845" v="135" actId="21"/>
          <ac:graphicFrameMkLst>
            <pc:docMk/>
            <pc:sldMk cId="0" sldId="909"/>
            <ac:graphicFrameMk id="13317" creationId="{982D6D55-11EE-F1B7-FAE2-502FA41A604E}"/>
          </ac:graphicFrameMkLst>
        </pc:graphicFrameChg>
      </pc:sldChg>
      <pc:sldChg chg="delSp modSp add del mod modTransition">
        <pc:chgData name="Karuna Bhaila" userId="a5a30a92-e182-46e9-bda9-746235df0a13" providerId="ADAL" clId="{47B84E74-E2BF-4E8A-8A8E-670165F214A2}" dt="2024-04-09T16:25:26.577" v="182" actId="47"/>
        <pc:sldMkLst>
          <pc:docMk/>
          <pc:sldMk cId="0" sldId="910"/>
        </pc:sldMkLst>
        <pc:spChg chg="mod">
          <ac:chgData name="Karuna Bhaila" userId="a5a30a92-e182-46e9-bda9-746235df0a13" providerId="ADAL" clId="{47B84E74-E2BF-4E8A-8A8E-670165F214A2}" dt="2024-04-09T15:50:38.724" v="10" actId="20577"/>
          <ac:spMkLst>
            <pc:docMk/>
            <pc:sldMk cId="0" sldId="910"/>
            <ac:spMk id="15363" creationId="{79113EC1-D744-2865-309E-24291F060EC7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7" creationId="{67DDDC6B-0027-9EF6-ABEB-566751B3B279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8" creationId="{CC0A8D05-6DB4-BBCD-CA75-3370E82C88F9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69" creationId="{3B1DE55D-A2C7-349C-4C89-947C57ECF59F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0" creationId="{3E77B31C-BCF1-E559-B8C6-FAE4993AE5FD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2" creationId="{2867861A-A535-6801-3D1C-29BC65979092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3" creationId="{54192B6B-A4C4-195D-DA28-9808BFCAA1F7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4" creationId="{D53F5104-CF65-7849-E75F-0DE3E69C388B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5" creationId="{255E940C-6199-1D32-C9BD-FE0AF4219AAD}"/>
          </ac:spMkLst>
        </pc:spChg>
        <pc:spChg chg="del">
          <ac:chgData name="Karuna Bhaila" userId="a5a30a92-e182-46e9-bda9-746235df0a13" providerId="ADAL" clId="{47B84E74-E2BF-4E8A-8A8E-670165F214A2}" dt="2024-04-09T16:25:22.354" v="180" actId="21"/>
          <ac:spMkLst>
            <pc:docMk/>
            <pc:sldMk cId="0" sldId="910"/>
            <ac:spMk id="15377" creationId="{149A1580-A35A-1075-06C7-07C1DCBAA22A}"/>
          </ac:spMkLst>
        </pc:s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64" creationId="{53FB7715-ABA6-5AFF-A039-CDD2F5D8A123}"/>
          </ac:grpSpMkLst>
        </pc:gr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65" creationId="{DEA7C617-DE4C-5799-3558-6BED4BD0B843}"/>
          </ac:grpSpMkLst>
        </pc:grpChg>
        <pc:grpChg chg="del">
          <ac:chgData name="Karuna Bhaila" userId="a5a30a92-e182-46e9-bda9-746235df0a13" providerId="ADAL" clId="{47B84E74-E2BF-4E8A-8A8E-670165F214A2}" dt="2024-04-09T16:25:22.354" v="180" actId="21"/>
          <ac:grpSpMkLst>
            <pc:docMk/>
            <pc:sldMk cId="0" sldId="910"/>
            <ac:grpSpMk id="15371" creationId="{C3DF46A8-476F-910C-405F-45FE369EB093}"/>
          </ac:grpSpMkLst>
        </pc:grpChg>
        <pc:graphicFrameChg chg="del">
          <ac:chgData name="Karuna Bhaila" userId="a5a30a92-e182-46e9-bda9-746235df0a13" providerId="ADAL" clId="{47B84E74-E2BF-4E8A-8A8E-670165F214A2}" dt="2024-04-09T16:25:22.354" v="180" actId="21"/>
          <ac:graphicFrameMkLst>
            <pc:docMk/>
            <pc:sldMk cId="0" sldId="910"/>
            <ac:graphicFrameMk id="15366" creationId="{C5E8FEFB-9EE7-7700-425A-DEDA6F13D55A}"/>
          </ac:graphicFrameMkLst>
        </pc:graphicFrameChg>
        <pc:picChg chg="del">
          <ac:chgData name="Karuna Bhaila" userId="a5a30a92-e182-46e9-bda9-746235df0a13" providerId="ADAL" clId="{47B84E74-E2BF-4E8A-8A8E-670165F214A2}" dt="2024-04-09T16:25:22.354" v="180" actId="21"/>
          <ac:picMkLst>
            <pc:docMk/>
            <pc:sldMk cId="0" sldId="910"/>
            <ac:picMk id="15376" creationId="{639A0E5D-7FB3-BC2D-FE44-341586D2C1A7}"/>
          </ac:picMkLst>
        </pc:picChg>
      </pc:sldChg>
      <pc:sldChg chg="new del">
        <pc:chgData name="Karuna Bhaila" userId="a5a30a92-e182-46e9-bda9-746235df0a13" providerId="ADAL" clId="{47B84E74-E2BF-4E8A-8A8E-670165F214A2}" dt="2024-04-09T16:03:22.321" v="20" actId="47"/>
        <pc:sldMkLst>
          <pc:docMk/>
          <pc:sldMk cId="3168708836" sldId="911"/>
        </pc:sldMkLst>
      </pc:sldChg>
      <pc:sldChg chg="modSp add del mod modTransition">
        <pc:chgData name="Karuna Bhaila" userId="a5a30a92-e182-46e9-bda9-746235df0a13" providerId="ADAL" clId="{47B84E74-E2BF-4E8A-8A8E-670165F214A2}" dt="2024-04-09T16:28:20.838" v="226" actId="47"/>
        <pc:sldMkLst>
          <pc:docMk/>
          <pc:sldMk cId="0" sldId="918"/>
        </pc:sldMkLst>
        <pc:spChg chg="mod">
          <ac:chgData name="Karuna Bhaila" userId="a5a30a92-e182-46e9-bda9-746235df0a13" providerId="ADAL" clId="{47B84E74-E2BF-4E8A-8A8E-670165F214A2}" dt="2024-04-09T16:04:07.096" v="46" actId="207"/>
          <ac:spMkLst>
            <pc:docMk/>
            <pc:sldMk cId="0" sldId="918"/>
            <ac:spMk id="17411" creationId="{73BC067B-AE3E-CDDE-6F28-826B80FA42FD}"/>
          </ac:spMkLst>
        </pc:spChg>
        <pc:graphicFrameChg chg="mod">
          <ac:chgData name="Karuna Bhaila" userId="a5a30a92-e182-46e9-bda9-746235df0a13" providerId="ADAL" clId="{47B84E74-E2BF-4E8A-8A8E-670165F214A2}" dt="2024-04-09T16:04:26.145" v="47" actId="1076"/>
          <ac:graphicFrameMkLst>
            <pc:docMk/>
            <pc:sldMk cId="0" sldId="918"/>
            <ac:graphicFrameMk id="17413" creationId="{B24C3D98-5DE4-C6AD-42B2-A55031976CE4}"/>
          </ac:graphicFrameMkLst>
        </pc:graphicFrameChg>
      </pc:sldChg>
      <pc:sldChg chg="addSp delSp modSp add del mod modTransition">
        <pc:chgData name="Karuna Bhaila" userId="a5a30a92-e182-46e9-bda9-746235df0a13" providerId="ADAL" clId="{47B84E74-E2BF-4E8A-8A8E-670165F214A2}" dt="2024-04-09T16:40:28.709" v="520" actId="47"/>
        <pc:sldMkLst>
          <pc:docMk/>
          <pc:sldMk cId="0" sldId="1014"/>
        </pc:sldMkLst>
        <pc:spChg chg="mod">
          <ac:chgData name="Karuna Bhaila" userId="a5a30a92-e182-46e9-bda9-746235df0a13" providerId="ADAL" clId="{47B84E74-E2BF-4E8A-8A8E-670165F214A2}" dt="2024-04-09T16:05:32.929" v="49" actId="27636"/>
          <ac:spMkLst>
            <pc:docMk/>
            <pc:sldMk cId="0" sldId="1014"/>
            <ac:spMk id="23557" creationId="{45D2BEE6-8B68-A6B6-E9CC-3FC33BFF7F4D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59" creationId="{F9C24D84-2A1C-DD23-0C73-82EDA7BC4422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60" creationId="{06A3D35D-4F09-A492-F31E-4AB441012541}"/>
          </ac:spMkLst>
        </pc:spChg>
        <pc:spChg chg="add mod">
          <ac:chgData name="Karuna Bhaila" userId="a5a30a92-e182-46e9-bda9-746235df0a13" providerId="ADAL" clId="{47B84E74-E2BF-4E8A-8A8E-670165F214A2}" dt="2024-04-09T16:33:52.305" v="428" actId="27636"/>
          <ac:spMkLst>
            <pc:docMk/>
            <pc:sldMk cId="0" sldId="1014"/>
            <ac:spMk id="23561" creationId="{7AA591C1-327A-58B0-8AB7-76CD663CE244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014"/>
            <ac:spMk id="23563" creationId="{CE666ACA-AE59-DCA9-73E1-5A1C69F07F19}"/>
          </ac:spMkLst>
        </pc:spChg>
        <pc:spChg chg="add mod">
          <ac:chgData name="Karuna Bhaila" userId="a5a30a92-e182-46e9-bda9-746235df0a13" providerId="ADAL" clId="{47B84E74-E2BF-4E8A-8A8E-670165F214A2}" dt="2024-04-09T16:33:52.379" v="429" actId="27636"/>
          <ac:spMkLst>
            <pc:docMk/>
            <pc:sldMk cId="0" sldId="1014"/>
            <ac:spMk id="23564" creationId="{73C3D70B-2481-EE3D-271E-560550E53615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2" creationId="{F9C24D84-2A1C-DD23-0C73-82EDA7BC4422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4" creationId="{06A3D35D-4F09-A492-F31E-4AB441012541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6" creationId="{7AA591C1-327A-58B0-8AB7-76CD663CE244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8" creationId="{CE666ACA-AE59-DCA9-73E1-5A1C69F07F19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014"/>
            <ac:graphicFrameMk id="10" creationId="{73C3D70B-2481-EE3D-271E-560550E53615}"/>
          </ac:graphicFrameMkLst>
        </pc:graphicFrameChg>
      </pc:sldChg>
      <pc:sldChg chg="add del modTransition">
        <pc:chgData name="Karuna Bhaila" userId="a5a30a92-e182-46e9-bda9-746235df0a13" providerId="ADAL" clId="{47B84E74-E2BF-4E8A-8A8E-670165F214A2}" dt="2024-04-09T16:32:22.764" v="354" actId="47"/>
        <pc:sldMkLst>
          <pc:docMk/>
          <pc:sldMk cId="0" sldId="1125"/>
        </pc:sldMkLst>
      </pc:sldChg>
      <pc:sldChg chg="add del modTransition">
        <pc:chgData name="Karuna Bhaila" userId="a5a30a92-e182-46e9-bda9-746235df0a13" providerId="ADAL" clId="{47B84E74-E2BF-4E8A-8A8E-670165F214A2}" dt="2024-04-09T16:42:51.093" v="552" actId="47"/>
        <pc:sldMkLst>
          <pc:docMk/>
          <pc:sldMk cId="0" sldId="1153"/>
        </pc:sldMkLst>
      </pc:sldChg>
      <pc:sldChg chg="addSp delSp modSp add del mod modTransition">
        <pc:chgData name="Karuna Bhaila" userId="a5a30a92-e182-46e9-bda9-746235df0a13" providerId="ADAL" clId="{47B84E74-E2BF-4E8A-8A8E-670165F214A2}" dt="2024-04-09T16:57:24.271" v="748" actId="47"/>
        <pc:sldMkLst>
          <pc:docMk/>
          <pc:sldMk cId="0" sldId="1154"/>
        </pc:sldMkLst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0" sldId="1154"/>
            <ac:spMk id="37893" creationId="{75579443-CC4D-7697-F0E2-2A193843A4DD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4"/>
            <ac:graphicFrameMk id="2" creationId="{75579443-CC4D-7697-F0E2-2A193843A4DD}"/>
          </ac:graphicFrameMkLst>
        </pc:graphicFrameChg>
      </pc:sldChg>
      <pc:sldChg chg="addSp delSp modSp add del mod">
        <pc:chgData name="Karuna Bhaila" userId="a5a30a92-e182-46e9-bda9-746235df0a13" providerId="ADAL" clId="{47B84E74-E2BF-4E8A-8A8E-670165F214A2}" dt="2024-04-09T17:04:21.466" v="1003" actId="47"/>
        <pc:sldMkLst>
          <pc:docMk/>
          <pc:sldMk cId="0" sldId="1156"/>
        </pc:sldMkLst>
        <pc:spChg chg="add mod">
          <ac:chgData name="Karuna Bhaila" userId="a5a30a92-e182-46e9-bda9-746235df0a13" providerId="ADAL" clId="{47B84E74-E2BF-4E8A-8A8E-670165F214A2}" dt="2024-04-09T16:33:52.650" v="431" actId="27636"/>
          <ac:spMkLst>
            <pc:docMk/>
            <pc:sldMk cId="0" sldId="1156"/>
            <ac:spMk id="39941" creationId="{416B400D-9283-59FB-B2C0-CC8710A7E4CB}"/>
          </ac:spMkLst>
        </pc:spChg>
        <pc:spChg chg="add mod">
          <ac:chgData name="Karuna Bhaila" userId="a5a30a92-e182-46e9-bda9-746235df0a13" providerId="ADAL" clId="{47B84E74-E2BF-4E8A-8A8E-670165F214A2}" dt="2024-04-09T16:33:52.527" v="430" actId="27636"/>
          <ac:spMkLst>
            <pc:docMk/>
            <pc:sldMk cId="0" sldId="1156"/>
            <ac:spMk id="39942" creationId="{7EEDA442-6569-159E-A39F-0203518838DB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6"/>
            <ac:graphicFrameMk id="2" creationId="{416B400D-9283-59FB-B2C0-CC8710A7E4CB}"/>
          </ac:graphicFrameMkLst>
        </pc:graphicFrame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156"/>
            <ac:graphicFrameMk id="4" creationId="{7EEDA442-6569-159E-A39F-0203518838DB}"/>
          </ac:graphicFrameMkLst>
        </pc:graphicFrameChg>
      </pc:sldChg>
      <pc:sldChg chg="add del modTransition">
        <pc:chgData name="Karuna Bhaila" userId="a5a30a92-e182-46e9-bda9-746235df0a13" providerId="ADAL" clId="{47B84E74-E2BF-4E8A-8A8E-670165F214A2}" dt="2024-04-09T17:14:14.271" v="1370" actId="47"/>
        <pc:sldMkLst>
          <pc:docMk/>
          <pc:sldMk cId="0" sldId="1157"/>
        </pc:sldMkLst>
      </pc:sldChg>
      <pc:sldChg chg="modSp add del mod modTransition">
        <pc:chgData name="Karuna Bhaila" userId="a5a30a92-e182-46e9-bda9-746235df0a13" providerId="ADAL" clId="{47B84E74-E2BF-4E8A-8A8E-670165F214A2}" dt="2024-04-09T17:20:41.344" v="1528" actId="47"/>
        <pc:sldMkLst>
          <pc:docMk/>
          <pc:sldMk cId="0" sldId="1158"/>
        </pc:sldMkLst>
        <pc:spChg chg="mod">
          <ac:chgData name="Karuna Bhaila" userId="a5a30a92-e182-46e9-bda9-746235df0a13" providerId="ADAL" clId="{47B84E74-E2BF-4E8A-8A8E-670165F214A2}" dt="2024-04-09T16:09:34.030" v="51" actId="27636"/>
          <ac:spMkLst>
            <pc:docMk/>
            <pc:sldMk cId="0" sldId="1158"/>
            <ac:spMk id="46084" creationId="{621783B6-24D4-485E-BC2D-8866E01916D5}"/>
          </ac:spMkLst>
        </pc:spChg>
      </pc:sldChg>
      <pc:sldChg chg="addSp delSp modSp add del mod">
        <pc:chgData name="Karuna Bhaila" userId="a5a30a92-e182-46e9-bda9-746235df0a13" providerId="ADAL" clId="{47B84E74-E2BF-4E8A-8A8E-670165F214A2}" dt="2024-04-09T17:12:32.742" v="1315" actId="47"/>
        <pc:sldMkLst>
          <pc:docMk/>
          <pc:sldMk cId="0" sldId="1348"/>
        </pc:sldMkLst>
        <pc:spChg chg="add mod">
          <ac:chgData name="Karuna Bhaila" userId="a5a30a92-e182-46e9-bda9-746235df0a13" providerId="ADAL" clId="{47B84E74-E2BF-4E8A-8A8E-670165F214A2}" dt="2024-04-09T17:10:07.487" v="1192" actId="21"/>
          <ac:spMkLst>
            <pc:docMk/>
            <pc:sldMk cId="0" sldId="1348"/>
            <ac:spMk id="3" creationId="{DB27820D-F7E4-2D22-8084-3E24DF206064}"/>
          </ac:spMkLst>
        </pc:spChg>
        <pc:spChg chg="add mod">
          <ac:chgData name="Karuna Bhaila" userId="a5a30a92-e182-46e9-bda9-746235df0a13" providerId="ADAL" clId="{47B84E74-E2BF-4E8A-8A8E-670165F214A2}" dt="2024-04-09T16:33:52.759" v="432" actId="27636"/>
          <ac:spMkLst>
            <pc:docMk/>
            <pc:sldMk cId="0" sldId="1348"/>
            <ac:spMk id="41990" creationId="{5D7C5B1C-19F7-F507-94CD-946DD1D0DA61}"/>
          </ac:spMkLst>
        </pc:spChg>
        <pc:graphicFrameChg chg="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0" sldId="1348"/>
            <ac:graphicFrameMk id="2" creationId="{5D7C5B1C-19F7-F507-94CD-946DD1D0DA61}"/>
          </ac:graphicFrameMkLst>
        </pc:graphicFrameChg>
        <pc:graphicFrameChg chg="del">
          <ac:chgData name="Karuna Bhaila" userId="a5a30a92-e182-46e9-bda9-746235df0a13" providerId="ADAL" clId="{47B84E74-E2BF-4E8A-8A8E-670165F214A2}" dt="2024-04-09T17:10:07.487" v="1192" actId="21"/>
          <ac:graphicFrameMkLst>
            <pc:docMk/>
            <pc:sldMk cId="0" sldId="1348"/>
            <ac:graphicFrameMk id="41989" creationId="{E66A8CE5-267B-D267-7E02-05F99B818694}"/>
          </ac:graphicFrameMkLst>
        </pc:graphicFrameChg>
      </pc:sldChg>
      <pc:sldChg chg="addSp delSp modSp new mod modNotesTx">
        <pc:chgData name="Karuna Bhaila" userId="a5a30a92-e182-46e9-bda9-746235df0a13" providerId="ADAL" clId="{47B84E74-E2BF-4E8A-8A8E-670165F214A2}" dt="2024-04-09T21:12:03.590" v="2792" actId="20577"/>
        <pc:sldMkLst>
          <pc:docMk/>
          <pc:sldMk cId="581650455" sldId="1349"/>
        </pc:sldMkLst>
        <pc:spChg chg="mod">
          <ac:chgData name="Karuna Bhaila" userId="a5a30a92-e182-46e9-bda9-746235df0a13" providerId="ADAL" clId="{47B84E74-E2BF-4E8A-8A8E-670165F214A2}" dt="2024-04-09T16:24:41.454" v="134" actId="20577"/>
          <ac:spMkLst>
            <pc:docMk/>
            <pc:sldMk cId="581650455" sldId="1349"/>
            <ac:spMk id="2" creationId="{38F834BB-D967-D094-06A0-0846808DDB51}"/>
          </ac:spMkLst>
        </pc:spChg>
        <pc:spChg chg="del">
          <ac:chgData name="Karuna Bhaila" userId="a5a30a92-e182-46e9-bda9-746235df0a13" providerId="ADAL" clId="{47B84E74-E2BF-4E8A-8A8E-670165F214A2}" dt="2024-04-09T16:24:56.419" v="137" actId="478"/>
          <ac:spMkLst>
            <pc:docMk/>
            <pc:sldMk cId="581650455" sldId="1349"/>
            <ac:spMk id="3" creationId="{57F2AFCD-CA03-C4F1-B144-DE3986BABEE6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18" creationId="{C73848D0-83C2-DD33-2892-86E4D7ADD160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19" creationId="{59B42B11-F8FE-B3B4-0C9D-175DB3D2758B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0" creationId="{9ED283C0-404A-3578-58CB-97E812DA87C5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1" creationId="{6BA39B4C-F242-370E-A05D-3C774547A5B3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2" creationId="{27BD838E-CCF1-A15B-C7E8-6ED42197B6BE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4" creationId="{69D267A0-FB88-4C09-371D-8BBEBF88C02E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5" creationId="{CBCECC11-920C-085D-CEB4-85B22A9F7298}"/>
          </ac:spMkLst>
        </pc:spChg>
        <pc:spChg chg="add 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6" creationId="{BB65F863-93DD-700A-7973-0AE65DD551CD}"/>
          </ac:spMkLst>
        </pc:spChg>
        <pc:spChg chg="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28" creationId="{D5281F66-95F0-5488-E219-533574D1F451}"/>
          </ac:spMkLst>
        </pc:spChg>
        <pc:spChg chg="mod">
          <ac:chgData name="Karuna Bhaila" userId="a5a30a92-e182-46e9-bda9-746235df0a13" providerId="ADAL" clId="{47B84E74-E2BF-4E8A-8A8E-670165F214A2}" dt="2024-04-09T16:24:49.504" v="136"/>
          <ac:spMkLst>
            <pc:docMk/>
            <pc:sldMk cId="581650455" sldId="1349"/>
            <ac:spMk id="13330" creationId="{DCB1B9CA-2DEB-373B-DD72-88827F2EF2CE}"/>
          </ac:spMkLst>
        </pc:spChg>
        <pc:grpChg chg="add mod">
          <ac:chgData name="Karuna Bhaila" userId="a5a30a92-e182-46e9-bda9-746235df0a13" providerId="ADAL" clId="{47B84E74-E2BF-4E8A-8A8E-670165F214A2}" dt="2024-04-09T16:24:49.504" v="136"/>
          <ac:grpSpMkLst>
            <pc:docMk/>
            <pc:sldMk cId="581650455" sldId="1349"/>
            <ac:grpSpMk id="13316" creationId="{3844A6F3-2957-6F48-9E93-7C66361D7926}"/>
          </ac:grpSpMkLst>
        </pc:grpChg>
        <pc:grpChg chg="add mod">
          <ac:chgData name="Karuna Bhaila" userId="a5a30a92-e182-46e9-bda9-746235df0a13" providerId="ADAL" clId="{47B84E74-E2BF-4E8A-8A8E-670165F214A2}" dt="2024-04-09T16:24:49.504" v="136"/>
          <ac:grpSpMkLst>
            <pc:docMk/>
            <pc:sldMk cId="581650455" sldId="1349"/>
            <ac:grpSpMk id="13323" creationId="{D7B9DD69-B9E8-528C-FC6E-C4BF9A1A9AA2}"/>
          </ac:grpSpMkLst>
        </pc:grpChg>
        <pc:graphicFrameChg chg="add mod">
          <ac:chgData name="Karuna Bhaila" userId="a5a30a92-e182-46e9-bda9-746235df0a13" providerId="ADAL" clId="{47B84E74-E2BF-4E8A-8A8E-670165F214A2}" dt="2024-04-09T16:24:49.504" v="136"/>
          <ac:graphicFrameMkLst>
            <pc:docMk/>
            <pc:sldMk cId="581650455" sldId="1349"/>
            <ac:graphicFrameMk id="13317" creationId="{982D6D55-11EE-F1B7-FAE2-502FA41A604E}"/>
          </ac:graphicFrameMkLst>
        </pc:graphicFrameChg>
        <pc:picChg chg="mod">
          <ac:chgData name="Karuna Bhaila" userId="a5a30a92-e182-46e9-bda9-746235df0a13" providerId="ADAL" clId="{47B84E74-E2BF-4E8A-8A8E-670165F214A2}" dt="2024-04-09T16:24:49.504" v="136"/>
          <ac:picMkLst>
            <pc:docMk/>
            <pc:sldMk cId="581650455" sldId="1349"/>
            <ac:picMk id="13327" creationId="{2DDF3667-2F9B-A653-2140-DB936D4420AC}"/>
          </ac:picMkLst>
        </pc:picChg>
        <pc:picChg chg="mod">
          <ac:chgData name="Karuna Bhaila" userId="a5a30a92-e182-46e9-bda9-746235df0a13" providerId="ADAL" clId="{47B84E74-E2BF-4E8A-8A8E-670165F214A2}" dt="2024-04-09T16:24:49.504" v="136"/>
          <ac:picMkLst>
            <pc:docMk/>
            <pc:sldMk cId="581650455" sldId="1349"/>
            <ac:picMk id="13329" creationId="{50917FE5-2550-39F6-7DDA-5943AC913472}"/>
          </ac:picMkLst>
        </pc:picChg>
      </pc:sldChg>
      <pc:sldChg chg="addSp delSp modSp new mod">
        <pc:chgData name="Karuna Bhaila" userId="a5a30a92-e182-46e9-bda9-746235df0a13" providerId="ADAL" clId="{47B84E74-E2BF-4E8A-8A8E-670165F214A2}" dt="2024-04-09T16:25:23.988" v="181"/>
        <pc:sldMkLst>
          <pc:docMk/>
          <pc:sldMk cId="4156033090" sldId="1350"/>
        </pc:sldMkLst>
        <pc:spChg chg="mod">
          <ac:chgData name="Karuna Bhaila" userId="a5a30a92-e182-46e9-bda9-746235df0a13" providerId="ADAL" clId="{47B84E74-E2BF-4E8A-8A8E-670165F214A2}" dt="2024-04-09T16:25:12.287" v="178" actId="20577"/>
          <ac:spMkLst>
            <pc:docMk/>
            <pc:sldMk cId="4156033090" sldId="1350"/>
            <ac:spMk id="2" creationId="{A3801ECA-78CB-EFDB-4106-7F4EBD89FE3A}"/>
          </ac:spMkLst>
        </pc:spChg>
        <pc:spChg chg="del">
          <ac:chgData name="Karuna Bhaila" userId="a5a30a92-e182-46e9-bda9-746235df0a13" providerId="ADAL" clId="{47B84E74-E2BF-4E8A-8A8E-670165F214A2}" dt="2024-04-09T16:25:16.239" v="179" actId="478"/>
          <ac:spMkLst>
            <pc:docMk/>
            <pc:sldMk cId="4156033090" sldId="1350"/>
            <ac:spMk id="3" creationId="{B289E1E4-E1F3-BC6D-24A3-6A0DE09DD82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7" creationId="{67DDDC6B-0027-9EF6-ABEB-566751B3B27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8" creationId="{CC0A8D05-6DB4-BBCD-CA75-3370E82C88F9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69" creationId="{3B1DE55D-A2C7-349C-4C89-947C57ECF59F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0" creationId="{3E77B31C-BCF1-E559-B8C6-FAE4993AE5FD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2" creationId="{2867861A-A535-6801-3D1C-29BC65979092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3" creationId="{54192B6B-A4C4-195D-DA28-9808BFCAA1F7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4" creationId="{D53F5104-CF65-7849-E75F-0DE3E69C388B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5" creationId="{255E940C-6199-1D32-C9BD-FE0AF4219AAD}"/>
          </ac:spMkLst>
        </pc:spChg>
        <pc:spChg chg="add 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7" creationId="{149A1580-A35A-1075-06C7-07C1DCBAA22A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79" creationId="{A70CF8DF-19A9-0695-79D5-9C4ABD83B69B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81" creationId="{086E4AAE-D3BA-BE03-F4BE-7CD0B2CD1A1F}"/>
          </ac:spMkLst>
        </pc:spChg>
        <pc:spChg chg="mod">
          <ac:chgData name="Karuna Bhaila" userId="a5a30a92-e182-46e9-bda9-746235df0a13" providerId="ADAL" clId="{47B84E74-E2BF-4E8A-8A8E-670165F214A2}" dt="2024-04-09T16:25:23.988" v="181"/>
          <ac:spMkLst>
            <pc:docMk/>
            <pc:sldMk cId="4156033090" sldId="1350"/>
            <ac:spMk id="15383" creationId="{DCC73A73-2176-B0C1-75BF-79C468DB6DA2}"/>
          </ac:spMkLst>
        </pc:s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64" creationId="{53FB7715-ABA6-5AFF-A039-CDD2F5D8A123}"/>
          </ac:grpSpMkLst>
        </pc:gr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65" creationId="{DEA7C617-DE4C-5799-3558-6BED4BD0B843}"/>
          </ac:grpSpMkLst>
        </pc:grpChg>
        <pc:grpChg chg="add mod">
          <ac:chgData name="Karuna Bhaila" userId="a5a30a92-e182-46e9-bda9-746235df0a13" providerId="ADAL" clId="{47B84E74-E2BF-4E8A-8A8E-670165F214A2}" dt="2024-04-09T16:25:23.988" v="181"/>
          <ac:grpSpMkLst>
            <pc:docMk/>
            <pc:sldMk cId="4156033090" sldId="1350"/>
            <ac:grpSpMk id="15371" creationId="{C3DF46A8-476F-910C-405F-45FE369EB093}"/>
          </ac:grpSpMkLst>
        </pc:grpChg>
        <pc:graphicFrameChg chg="add mod">
          <ac:chgData name="Karuna Bhaila" userId="a5a30a92-e182-46e9-bda9-746235df0a13" providerId="ADAL" clId="{47B84E74-E2BF-4E8A-8A8E-670165F214A2}" dt="2024-04-09T16:25:23.988" v="181"/>
          <ac:graphicFrameMkLst>
            <pc:docMk/>
            <pc:sldMk cId="4156033090" sldId="1350"/>
            <ac:graphicFrameMk id="15366" creationId="{C5E8FEFB-9EE7-7700-425A-DEDA6F13D55A}"/>
          </ac:graphicFrameMkLst>
        </pc:graphicFrameChg>
        <pc:picChg chg="add 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76" creationId="{639A0E5D-7FB3-BC2D-FE44-341586D2C1A7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78" creationId="{C4C5294A-C257-9430-1830-6AC4AD9E551F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80" creationId="{EBBB33EF-48B3-4C47-03AC-2A71E588E5DF}"/>
          </ac:picMkLst>
        </pc:picChg>
        <pc:picChg chg="mod">
          <ac:chgData name="Karuna Bhaila" userId="a5a30a92-e182-46e9-bda9-746235df0a13" providerId="ADAL" clId="{47B84E74-E2BF-4E8A-8A8E-670165F214A2}" dt="2024-04-09T16:25:23.988" v="181"/>
          <ac:picMkLst>
            <pc:docMk/>
            <pc:sldMk cId="4156033090" sldId="1350"/>
            <ac:picMk id="15382" creationId="{B2400D7A-ECC4-89E5-E10E-A7D42717C3AE}"/>
          </ac:picMkLst>
        </pc:picChg>
      </pc:sldChg>
      <pc:sldChg chg="addSp modSp new mod">
        <pc:chgData name="Karuna Bhaila" userId="a5a30a92-e182-46e9-bda9-746235df0a13" providerId="ADAL" clId="{47B84E74-E2BF-4E8A-8A8E-670165F214A2}" dt="2024-04-09T18:04:16.090" v="2651" actId="20577"/>
        <pc:sldMkLst>
          <pc:docMk/>
          <pc:sldMk cId="3511768047" sldId="1351"/>
        </pc:sldMkLst>
        <pc:spChg chg="mod">
          <ac:chgData name="Karuna Bhaila" userId="a5a30a92-e182-46e9-bda9-746235df0a13" providerId="ADAL" clId="{47B84E74-E2BF-4E8A-8A8E-670165F214A2}" dt="2024-04-09T18:04:16.090" v="2651" actId="20577"/>
          <ac:spMkLst>
            <pc:docMk/>
            <pc:sldMk cId="3511768047" sldId="1351"/>
            <ac:spMk id="2" creationId="{0D0D0A04-C595-C238-985C-54DE3DF0CF2B}"/>
          </ac:spMkLst>
        </pc:spChg>
        <pc:spChg chg="mod">
          <ac:chgData name="Karuna Bhaila" userId="a5a30a92-e182-46e9-bda9-746235df0a13" providerId="ADAL" clId="{47B84E74-E2BF-4E8A-8A8E-670165F214A2}" dt="2024-04-09T16:27:57.736" v="221" actId="12"/>
          <ac:spMkLst>
            <pc:docMk/>
            <pc:sldMk cId="3511768047" sldId="1351"/>
            <ac:spMk id="3" creationId="{D044054C-50B9-86B4-6178-90B9B42E57B3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6" creationId="{77448365-A050-4D99-C5DE-FAFFEF1D27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7" creationId="{05D2F3C1-C525-8EAE-F8A1-35A9C1C606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8" creationId="{D1C88293-8E8C-EE66-EDEB-50C7CC8151F9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9" creationId="{DE39C653-326A-0C30-E606-B2D343D53872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0" creationId="{BD28D107-63DA-90A0-A205-251067956F3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1" creationId="{4A47D6A8-78EB-85C6-AABD-C153B8D04A70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2" creationId="{DB7AFDA4-3C28-B51C-E894-A324A7AA3E0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3" creationId="{EF10E51A-E036-CAB0-AE0D-CC493835050A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4" creationId="{3C011066-F1EB-5491-86D8-92E6A64F3697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5" creationId="{5AD3CBA8-1F1C-0C9E-303F-41B6F53A8BF8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6" creationId="{9A7621D2-0885-E075-FC11-05926B9C7E8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7" creationId="{47B3DE25-4D43-1A09-82FC-107991FCF915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8" creationId="{B2E2E4BF-154A-75AE-C455-656ECD7E3D94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19" creationId="{A143C5C4-DD71-98F9-3BAB-33A75A13F84E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0" creationId="{4F39F8C2-E284-05E7-5C29-4482A08200B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1" creationId="{629B3B46-C0EE-C8F6-C11D-D913DCDC380F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2" creationId="{56ED2A0C-33DB-5685-48A7-C9F2F3F6B4B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3" creationId="{3B66B39E-B0A9-20C9-8559-E78464554C52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4" creationId="{CADFE3F1-4701-3E9F-099F-23DF08762E99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5" creationId="{DBEA0243-4651-F23A-97E3-3C1AF3D0B287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6" creationId="{7C5FA645-6186-4A11-257B-54A6D1A5AB81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7" creationId="{878855EB-20ED-B07F-CD3B-A863A6421003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8" creationId="{5E16BB73-B964-F7F8-2EBF-1DC449131A9E}"/>
          </ac:spMkLst>
        </pc:spChg>
        <pc:spChg chg="mod">
          <ac:chgData name="Karuna Bhaila" userId="a5a30a92-e182-46e9-bda9-746235df0a13" providerId="ADAL" clId="{47B84E74-E2BF-4E8A-8A8E-670165F214A2}" dt="2024-04-09T16:28:05.523" v="222"/>
          <ac:spMkLst>
            <pc:docMk/>
            <pc:sldMk cId="3511768047" sldId="1351"/>
            <ac:spMk id="29" creationId="{8745E2D1-80D7-BF6B-3327-6A4BAFC7CC40}"/>
          </ac:spMkLst>
        </pc:spChg>
        <pc:grpChg chg="add mod">
          <ac:chgData name="Karuna Bhaila" userId="a5a30a92-e182-46e9-bda9-746235df0a13" providerId="ADAL" clId="{47B84E74-E2BF-4E8A-8A8E-670165F214A2}" dt="2024-04-09T16:28:05.523" v="222"/>
          <ac:grpSpMkLst>
            <pc:docMk/>
            <pc:sldMk cId="3511768047" sldId="1351"/>
            <ac:grpSpMk id="5" creationId="{A0BCFF0C-6B2C-8127-2E39-F0A25E9FEBD2}"/>
          </ac:grpSpMkLst>
        </pc:grpChg>
        <pc:graphicFrameChg chg="add mod">
          <ac:chgData name="Karuna Bhaila" userId="a5a30a92-e182-46e9-bda9-746235df0a13" providerId="ADAL" clId="{47B84E74-E2BF-4E8A-8A8E-670165F214A2}" dt="2024-04-09T16:28:16.361" v="225" actId="1076"/>
          <ac:graphicFrameMkLst>
            <pc:docMk/>
            <pc:sldMk cId="3511768047" sldId="1351"/>
            <ac:graphicFrameMk id="30" creationId="{130B1E58-5E07-86C0-DD56-040FC9D0C34B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21:31:56.935" v="2922" actId="20577"/>
        <pc:sldMkLst>
          <pc:docMk/>
          <pc:sldMk cId="4094579195" sldId="1352"/>
        </pc:sldMkLst>
        <pc:spChg chg="mod">
          <ac:chgData name="Karuna Bhaila" userId="a5a30a92-e182-46e9-bda9-746235df0a13" providerId="ADAL" clId="{47B84E74-E2BF-4E8A-8A8E-670165F214A2}" dt="2024-04-09T16:28:48.364" v="286" actId="20577"/>
          <ac:spMkLst>
            <pc:docMk/>
            <pc:sldMk cId="4094579195" sldId="1352"/>
            <ac:spMk id="2" creationId="{A1B23A52-C5F2-6610-9D1B-7168314AE166}"/>
          </ac:spMkLst>
        </pc:spChg>
        <pc:spChg chg="mod">
          <ac:chgData name="Karuna Bhaila" userId="a5a30a92-e182-46e9-bda9-746235df0a13" providerId="ADAL" clId="{47B84E74-E2BF-4E8A-8A8E-670165F214A2}" dt="2024-04-09T21:31:56.935" v="2922" actId="20577"/>
          <ac:spMkLst>
            <pc:docMk/>
            <pc:sldMk cId="4094579195" sldId="1352"/>
            <ac:spMk id="3" creationId="{FF4F9A78-4CC3-301B-C776-58BAC9C83BD9}"/>
          </ac:spMkLst>
        </pc:spChg>
        <pc:spChg chg="add mod">
          <ac:chgData name="Karuna Bhaila" userId="a5a30a92-e182-46e9-bda9-746235df0a13" providerId="ADAL" clId="{47B84E74-E2BF-4E8A-8A8E-670165F214A2}" dt="2024-04-09T16:29:06.502" v="287"/>
          <ac:spMkLst>
            <pc:docMk/>
            <pc:sldMk cId="4094579195" sldId="1352"/>
            <ac:spMk id="5" creationId="{6E2A30A3-B35A-F077-C838-C1DD3E045866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9" creationId="{E0EE7DB9-9862-6E69-4509-8FCE6109854C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10" creationId="{EF23EBCD-0DE3-5B7F-0A17-1DDE3FDA35F6}"/>
          </ac:spMkLst>
        </pc:spChg>
        <pc:spChg chg="add">
          <ac:chgData name="Karuna Bhaila" userId="a5a30a92-e182-46e9-bda9-746235df0a13" providerId="ADAL" clId="{47B84E74-E2BF-4E8A-8A8E-670165F214A2}" dt="2024-04-09T16:33:52.113" v="426"/>
          <ac:spMkLst>
            <pc:docMk/>
            <pc:sldMk cId="4094579195" sldId="1352"/>
            <ac:spMk id="11" creationId="{7CE0B487-72D1-7615-0E83-2B9DEA95E283}"/>
          </ac:spMkLst>
        </pc:sp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6" creationId="{7B3E8C17-4CD6-B126-3B8D-FB80824ECF88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7" creationId="{1903374D-2050-49B3-1A3F-E5C4A5AF3387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29:06.502" v="287"/>
          <ac:graphicFrameMkLst>
            <pc:docMk/>
            <pc:sldMk cId="4094579195" sldId="1352"/>
            <ac:graphicFrameMk id="8" creationId="{1327D88D-9D78-3970-D4DB-80F75E4EB283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2" creationId="{E0EE7DB9-9862-6E69-4509-8FCE6109854C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4" creationId="{EF23EBCD-0DE3-5B7F-0A17-1DDE3FDA35F6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4094579195" sldId="1352"/>
            <ac:graphicFrameMk id="16" creationId="{7CE0B487-72D1-7615-0E83-2B9DEA95E283}"/>
          </ac:graphicFrameMkLst>
        </pc:graphicFrameChg>
      </pc:sldChg>
      <pc:sldChg chg="addSp delSp modSp new mod modNotesTx">
        <pc:chgData name="Karuna Bhaila" userId="a5a30a92-e182-46e9-bda9-746235df0a13" providerId="ADAL" clId="{47B84E74-E2BF-4E8A-8A8E-670165F214A2}" dt="2024-04-09T21:31:04.485" v="2898" actId="20577"/>
        <pc:sldMkLst>
          <pc:docMk/>
          <pc:sldMk cId="2350411788" sldId="1353"/>
        </pc:sldMkLst>
        <pc:spChg chg="mod">
          <ac:chgData name="Karuna Bhaila" userId="a5a30a92-e182-46e9-bda9-746235df0a13" providerId="ADAL" clId="{47B84E74-E2BF-4E8A-8A8E-670165F214A2}" dt="2024-04-09T16:32:39.062" v="396" actId="20577"/>
          <ac:spMkLst>
            <pc:docMk/>
            <pc:sldMk cId="2350411788" sldId="1353"/>
            <ac:spMk id="2" creationId="{DEEB2724-E607-254A-0E49-2595F1C23098}"/>
          </ac:spMkLst>
        </pc:spChg>
        <pc:spChg chg="mod">
          <ac:chgData name="Karuna Bhaila" userId="a5a30a92-e182-46e9-bda9-746235df0a13" providerId="ADAL" clId="{47B84E74-E2BF-4E8A-8A8E-670165F214A2}" dt="2024-04-09T16:39:51.479" v="518" actId="2710"/>
          <ac:spMkLst>
            <pc:docMk/>
            <pc:sldMk cId="2350411788" sldId="1353"/>
            <ac:spMk id="3" creationId="{09DF6DA2-CAA8-D3B2-8C4B-922D85A47781}"/>
          </ac:spMkLst>
        </pc:spChg>
        <pc:spChg chg="add mod">
          <ac:chgData name="Karuna Bhaila" userId="a5a30a92-e182-46e9-bda9-746235df0a13" providerId="ADAL" clId="{47B84E74-E2BF-4E8A-8A8E-670165F214A2}" dt="2024-04-09T16:35:31.739" v="483" actId="27636"/>
          <ac:spMkLst>
            <pc:docMk/>
            <pc:sldMk cId="2350411788" sldId="1353"/>
            <ac:spMk id="5" creationId="{CB087224-B2DB-88D7-68E8-860F54B5638C}"/>
          </ac:spMkLst>
        </pc:spChg>
        <pc:spChg chg="add del mod">
          <ac:chgData name="Karuna Bhaila" userId="a5a30a92-e182-46e9-bda9-746235df0a13" providerId="ADAL" clId="{47B84E74-E2BF-4E8A-8A8E-670165F214A2}" dt="2024-04-09T16:35:58.221" v="495" actId="478"/>
          <ac:spMkLst>
            <pc:docMk/>
            <pc:sldMk cId="2350411788" sldId="1353"/>
            <ac:spMk id="6" creationId="{384E0F48-9FAE-DF32-5F9C-9D243E46FB9F}"/>
          </ac:spMkLst>
        </pc:spChg>
        <pc:spChg chg="add del mod">
          <ac:chgData name="Karuna Bhaila" userId="a5a30a92-e182-46e9-bda9-746235df0a13" providerId="ADAL" clId="{47B84E74-E2BF-4E8A-8A8E-670165F214A2}" dt="2024-04-09T16:35:25.786" v="479" actId="478"/>
          <ac:spMkLst>
            <pc:docMk/>
            <pc:sldMk cId="2350411788" sldId="1353"/>
            <ac:spMk id="7" creationId="{42E50835-7ED4-143D-348B-D76D1A131638}"/>
          </ac:spMkLst>
        </pc:spChg>
        <pc:spChg chg="add del mod">
          <ac:chgData name="Karuna Bhaila" userId="a5a30a92-e182-46e9-bda9-746235df0a13" providerId="ADAL" clId="{47B84E74-E2BF-4E8A-8A8E-670165F214A2}" dt="2024-04-09T16:36:05.413" v="498" actId="478"/>
          <ac:spMkLst>
            <pc:docMk/>
            <pc:sldMk cId="2350411788" sldId="1353"/>
            <ac:spMk id="8" creationId="{345682D4-8D78-7FC6-BEF6-B39039DE5E8C}"/>
          </ac:spMkLst>
        </pc:spChg>
        <pc:spChg chg="add del mod">
          <ac:chgData name="Karuna Bhaila" userId="a5a30a92-e182-46e9-bda9-746235df0a13" providerId="ADAL" clId="{47B84E74-E2BF-4E8A-8A8E-670165F214A2}" dt="2024-04-09T16:34:39.366" v="447" actId="478"/>
          <ac:spMkLst>
            <pc:docMk/>
            <pc:sldMk cId="2350411788" sldId="1353"/>
            <ac:spMk id="9" creationId="{FBAD1E11-9622-CC2B-0ED2-A17C474211C3}"/>
          </ac:spMkLst>
        </pc:spChg>
        <pc:graphicFrameChg chg="add del mod replId">
          <ac:chgData name="Karuna Bhaila" userId="a5a30a92-e182-46e9-bda9-746235df0a13" providerId="ADAL" clId="{47B84E74-E2BF-4E8A-8A8E-670165F214A2}" dt="2024-04-09T16:33:45.092" v="407"/>
          <ac:graphicFrameMkLst>
            <pc:docMk/>
            <pc:sldMk cId="2350411788" sldId="1353"/>
            <ac:graphicFrameMk id="10" creationId="{384E0F48-9FAE-DF32-5F9C-9D243E46FB9F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2" creationId="{42E50835-7ED4-143D-348B-D76D1A131638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4" creationId="{345682D4-8D78-7FC6-BEF6-B39039DE5E8C}"/>
          </ac:graphicFrameMkLst>
        </pc:graphicFrameChg>
        <pc:graphicFrameChg chg="add del mod replId">
          <ac:chgData name="Karuna Bhaila" userId="a5a30a92-e182-46e9-bda9-746235df0a13" providerId="ADAL" clId="{47B84E74-E2BF-4E8A-8A8E-670165F214A2}" dt="2024-04-09T16:33:52.113" v="426"/>
          <ac:graphicFrameMkLst>
            <pc:docMk/>
            <pc:sldMk cId="2350411788" sldId="1353"/>
            <ac:graphicFrameMk id="16" creationId="{FBAD1E11-9622-CC2B-0ED2-A17C474211C3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6:39:59.007" v="519" actId="1076"/>
          <ac:graphicFrameMkLst>
            <pc:docMk/>
            <pc:sldMk cId="2350411788" sldId="1353"/>
            <ac:graphicFrameMk id="18" creationId="{86A0E5B3-E126-7DA1-82DB-3BC8C8EE0130}"/>
          </ac:graphicFrameMkLst>
        </pc:graphicFrameChg>
      </pc:sldChg>
      <pc:sldChg chg="modSp new mod">
        <pc:chgData name="Karuna Bhaila" userId="a5a30a92-e182-46e9-bda9-746235df0a13" providerId="ADAL" clId="{47B84E74-E2BF-4E8A-8A8E-670165F214A2}" dt="2024-04-09T16:54:04.554" v="680"/>
        <pc:sldMkLst>
          <pc:docMk/>
          <pc:sldMk cId="1352168621" sldId="1354"/>
        </pc:sldMkLst>
        <pc:spChg chg="mod">
          <ac:chgData name="Karuna Bhaila" userId="a5a30a92-e182-46e9-bda9-746235df0a13" providerId="ADAL" clId="{47B84E74-E2BF-4E8A-8A8E-670165F214A2}" dt="2024-04-09T16:43:29.628" v="582" actId="20577"/>
          <ac:spMkLst>
            <pc:docMk/>
            <pc:sldMk cId="1352168621" sldId="1354"/>
            <ac:spMk id="2" creationId="{FBBBD627-CCA2-C61B-DBB6-02CEC1CC9889}"/>
          </ac:spMkLst>
        </pc:spChg>
        <pc:spChg chg="mod">
          <ac:chgData name="Karuna Bhaila" userId="a5a30a92-e182-46e9-bda9-746235df0a13" providerId="ADAL" clId="{47B84E74-E2BF-4E8A-8A8E-670165F214A2}" dt="2024-04-09T16:54:04.554" v="680"/>
          <ac:spMkLst>
            <pc:docMk/>
            <pc:sldMk cId="1352168621" sldId="1354"/>
            <ac:spMk id="3" creationId="{1AB58681-C07A-4501-2F11-DD939F80E4C3}"/>
          </ac:spMkLst>
        </pc:spChg>
      </pc:sldChg>
      <pc:sldChg chg="add del">
        <pc:chgData name="Karuna Bhaila" userId="a5a30a92-e182-46e9-bda9-746235df0a13" providerId="ADAL" clId="{47B84E74-E2BF-4E8A-8A8E-670165F214A2}" dt="2024-04-09T16:39:01.778" v="511" actId="47"/>
        <pc:sldMkLst>
          <pc:docMk/>
          <pc:sldMk cId="3588673028" sldId="1354"/>
        </pc:sldMkLst>
      </pc:sldChg>
      <pc:sldChg chg="modSp new mod">
        <pc:chgData name="Karuna Bhaila" userId="a5a30a92-e182-46e9-bda9-746235df0a13" providerId="ADAL" clId="{47B84E74-E2BF-4E8A-8A8E-670165F214A2}" dt="2024-04-09T16:56:21.253" v="747" actId="20577"/>
        <pc:sldMkLst>
          <pc:docMk/>
          <pc:sldMk cId="3946744148" sldId="1355"/>
        </pc:sldMkLst>
        <pc:spChg chg="mod">
          <ac:chgData name="Karuna Bhaila" userId="a5a30a92-e182-46e9-bda9-746235df0a13" providerId="ADAL" clId="{47B84E74-E2BF-4E8A-8A8E-670165F214A2}" dt="2024-04-09T16:43:25.505" v="574" actId="20577"/>
          <ac:spMkLst>
            <pc:docMk/>
            <pc:sldMk cId="3946744148" sldId="1355"/>
            <ac:spMk id="2" creationId="{66080AE4-E563-6A64-B048-D7C7982745D0}"/>
          </ac:spMkLst>
        </pc:spChg>
        <pc:spChg chg="mod">
          <ac:chgData name="Karuna Bhaila" userId="a5a30a92-e182-46e9-bda9-746235df0a13" providerId="ADAL" clId="{47B84E74-E2BF-4E8A-8A8E-670165F214A2}" dt="2024-04-09T16:56:21.253" v="747" actId="20577"/>
          <ac:spMkLst>
            <pc:docMk/>
            <pc:sldMk cId="3946744148" sldId="1355"/>
            <ac:spMk id="3" creationId="{FEAA872D-4AFE-16F7-EF00-6A87EDFE731D}"/>
          </ac:spMkLst>
        </pc:spChg>
      </pc:sldChg>
      <pc:sldChg chg="modSp new mod">
        <pc:chgData name="Karuna Bhaila" userId="a5a30a92-e182-46e9-bda9-746235df0a13" providerId="ADAL" clId="{47B84E74-E2BF-4E8A-8A8E-670165F214A2}" dt="2024-04-09T17:04:38.307" v="1007" actId="20577"/>
        <pc:sldMkLst>
          <pc:docMk/>
          <pc:sldMk cId="1264604347" sldId="1356"/>
        </pc:sldMkLst>
        <pc:spChg chg="mod">
          <ac:chgData name="Karuna Bhaila" userId="a5a30a92-e182-46e9-bda9-746235df0a13" providerId="ADAL" clId="{47B84E74-E2BF-4E8A-8A8E-670165F214A2}" dt="2024-04-09T17:04:38.307" v="1007" actId="20577"/>
          <ac:spMkLst>
            <pc:docMk/>
            <pc:sldMk cId="1264604347" sldId="1356"/>
            <ac:spMk id="2" creationId="{F2BA97C5-966F-73A6-C255-9F6AD20FC275}"/>
          </ac:spMkLst>
        </pc:spChg>
        <pc:spChg chg="mod">
          <ac:chgData name="Karuna Bhaila" userId="a5a30a92-e182-46e9-bda9-746235df0a13" providerId="ADAL" clId="{47B84E74-E2BF-4E8A-8A8E-670165F214A2}" dt="2024-04-09T17:03:32.673" v="1002" actId="20577"/>
          <ac:spMkLst>
            <pc:docMk/>
            <pc:sldMk cId="1264604347" sldId="1356"/>
            <ac:spMk id="3" creationId="{C0DB60B7-7EBD-C66F-2D3A-E24A30C6320C}"/>
          </ac:spMkLst>
        </pc:spChg>
      </pc:sldChg>
      <pc:sldChg chg="addSp delSp modSp new mod">
        <pc:chgData name="Karuna Bhaila" userId="a5a30a92-e182-46e9-bda9-746235df0a13" providerId="ADAL" clId="{47B84E74-E2BF-4E8A-8A8E-670165F214A2}" dt="2024-04-09T18:04:49.422" v="2652" actId="313"/>
        <pc:sldMkLst>
          <pc:docMk/>
          <pc:sldMk cId="2081674793" sldId="1357"/>
        </pc:sldMkLst>
        <pc:spChg chg="mod">
          <ac:chgData name="Karuna Bhaila" userId="a5a30a92-e182-46e9-bda9-746235df0a13" providerId="ADAL" clId="{47B84E74-E2BF-4E8A-8A8E-670165F214A2}" dt="2024-04-09T17:04:48.326" v="1034" actId="20577"/>
          <ac:spMkLst>
            <pc:docMk/>
            <pc:sldMk cId="2081674793" sldId="1357"/>
            <ac:spMk id="2" creationId="{BF662945-7E84-5D5C-087F-0E08985AF4A9}"/>
          </ac:spMkLst>
        </pc:spChg>
        <pc:spChg chg="mod">
          <ac:chgData name="Karuna Bhaila" userId="a5a30a92-e182-46e9-bda9-746235df0a13" providerId="ADAL" clId="{47B84E74-E2BF-4E8A-8A8E-670165F214A2}" dt="2024-04-09T18:04:49.422" v="2652" actId="313"/>
          <ac:spMkLst>
            <pc:docMk/>
            <pc:sldMk cId="2081674793" sldId="1357"/>
            <ac:spMk id="3" creationId="{AC4B7C1D-96CB-B6FB-3EBD-FD505F524E5D}"/>
          </ac:spMkLst>
        </pc:spChg>
        <pc:graphicFrameChg chg="add del mod">
          <ac:chgData name="Karuna Bhaila" userId="a5a30a92-e182-46e9-bda9-746235df0a13" providerId="ADAL" clId="{47B84E74-E2BF-4E8A-8A8E-670165F214A2}" dt="2024-04-09T17:12:18.033" v="1314" actId="478"/>
          <ac:graphicFrameMkLst>
            <pc:docMk/>
            <pc:sldMk cId="2081674793" sldId="1357"/>
            <ac:graphicFrameMk id="41989" creationId="{E66A8CE5-267B-D267-7E02-05F99B818694}"/>
          </ac:graphicFrameMkLst>
        </pc:graphicFrameChg>
      </pc:sldChg>
      <pc:sldChg chg="addSp delSp modSp new mod">
        <pc:chgData name="Karuna Bhaila" userId="a5a30a92-e182-46e9-bda9-746235df0a13" providerId="ADAL" clId="{47B84E74-E2BF-4E8A-8A8E-670165F214A2}" dt="2024-04-09T17:14:11.958" v="1369" actId="20577"/>
        <pc:sldMkLst>
          <pc:docMk/>
          <pc:sldMk cId="709327018" sldId="1358"/>
        </pc:sldMkLst>
        <pc:spChg chg="mod">
          <ac:chgData name="Karuna Bhaila" userId="a5a30a92-e182-46e9-bda9-746235df0a13" providerId="ADAL" clId="{47B84E74-E2BF-4E8A-8A8E-670165F214A2}" dt="2024-04-09T17:14:11.958" v="1369" actId="20577"/>
          <ac:spMkLst>
            <pc:docMk/>
            <pc:sldMk cId="709327018" sldId="1358"/>
            <ac:spMk id="2" creationId="{96F32F76-7D57-1739-54A0-ECD1C405D35E}"/>
          </ac:spMkLst>
        </pc:spChg>
        <pc:spChg chg="mod">
          <ac:chgData name="Karuna Bhaila" userId="a5a30a92-e182-46e9-bda9-746235df0a13" providerId="ADAL" clId="{47B84E74-E2BF-4E8A-8A8E-670165F214A2}" dt="2024-04-09T17:13:22.817" v="1353" actId="20577"/>
          <ac:spMkLst>
            <pc:docMk/>
            <pc:sldMk cId="709327018" sldId="1358"/>
            <ac:spMk id="3" creationId="{23958A52-8584-B76F-1748-DDE4AC62C138}"/>
          </ac:spMkLst>
        </pc:spChg>
        <pc:graphicFrameChg chg="add del mod">
          <ac:chgData name="Karuna Bhaila" userId="a5a30a92-e182-46e9-bda9-746235df0a13" providerId="ADAL" clId="{47B84E74-E2BF-4E8A-8A8E-670165F214A2}" dt="2024-04-09T17:13:56.764" v="1359" actId="478"/>
          <ac:graphicFrameMkLst>
            <pc:docMk/>
            <pc:sldMk cId="709327018" sldId="1358"/>
            <ac:graphicFrameMk id="5" creationId="{5D80240C-E975-FDFE-FF00-B30BC6530814}"/>
          </ac:graphicFrameMkLst>
        </pc:graphicFrameChg>
        <pc:graphicFrameChg chg="add mod">
          <ac:chgData name="Karuna Bhaila" userId="a5a30a92-e182-46e9-bda9-746235df0a13" providerId="ADAL" clId="{47B84E74-E2BF-4E8A-8A8E-670165F214A2}" dt="2024-04-09T17:14:03.044" v="1360" actId="1076"/>
          <ac:graphicFrameMkLst>
            <pc:docMk/>
            <pc:sldMk cId="709327018" sldId="1358"/>
            <ac:graphicFrameMk id="6" creationId="{9BCDC7F5-45A8-9FAE-B544-15E85E983E6C}"/>
          </ac:graphicFrameMkLst>
        </pc:graphicFrameChg>
      </pc:sldChg>
      <pc:sldChg chg="modSp new add del mod">
        <pc:chgData name="Karuna Bhaila" userId="a5a30a92-e182-46e9-bda9-746235df0a13" providerId="ADAL" clId="{47B84E74-E2BF-4E8A-8A8E-670165F214A2}" dt="2024-04-09T17:22:41.768" v="1634" actId="20577"/>
        <pc:sldMkLst>
          <pc:docMk/>
          <pc:sldMk cId="3058294158" sldId="1359"/>
        </pc:sldMkLst>
        <pc:spChg chg="mod">
          <ac:chgData name="Karuna Bhaila" userId="a5a30a92-e182-46e9-bda9-746235df0a13" providerId="ADAL" clId="{47B84E74-E2BF-4E8A-8A8E-670165F214A2}" dt="2024-04-09T17:14:32.692" v="1405" actId="20577"/>
          <ac:spMkLst>
            <pc:docMk/>
            <pc:sldMk cId="3058294158" sldId="1359"/>
            <ac:spMk id="2" creationId="{0DD38962-CDCC-3F8C-181B-C837F93BC521}"/>
          </ac:spMkLst>
        </pc:spChg>
        <pc:spChg chg="mod">
          <ac:chgData name="Karuna Bhaila" userId="a5a30a92-e182-46e9-bda9-746235df0a13" providerId="ADAL" clId="{47B84E74-E2BF-4E8A-8A8E-670165F214A2}" dt="2024-04-09T17:22:41.768" v="1634" actId="20577"/>
          <ac:spMkLst>
            <pc:docMk/>
            <pc:sldMk cId="3058294158" sldId="1359"/>
            <ac:spMk id="3" creationId="{C92551DF-0F1A-1D85-2EFD-1BDAC94D8534}"/>
          </ac:spMkLst>
        </pc:spChg>
      </pc:sldChg>
      <pc:sldChg chg="add del modTransition">
        <pc:chgData name="Karuna Bhaila" userId="a5a30a92-e182-46e9-bda9-746235df0a13" providerId="ADAL" clId="{47B84E74-E2BF-4E8A-8A8E-670165F214A2}" dt="2024-04-09T17:45:12.605" v="2380" actId="47"/>
        <pc:sldMkLst>
          <pc:docMk/>
          <pc:sldMk cId="0" sldId="1365"/>
        </pc:sldMkLst>
      </pc:sldChg>
      <pc:sldChg chg="modSp add del mod">
        <pc:chgData name="Karuna Bhaila" userId="a5a30a92-e182-46e9-bda9-746235df0a13" providerId="ADAL" clId="{47B84E74-E2BF-4E8A-8A8E-670165F214A2}" dt="2024-04-09T17:33:38.516" v="1812" actId="47"/>
        <pc:sldMkLst>
          <pc:docMk/>
          <pc:sldMk cId="0" sldId="1415"/>
        </pc:sldMkLst>
        <pc:spChg chg="mod">
          <ac:chgData name="Karuna Bhaila" userId="a5a30a92-e182-46e9-bda9-746235df0a13" providerId="ADAL" clId="{47B84E74-E2BF-4E8A-8A8E-670165F214A2}" dt="2024-04-09T17:30:16.760" v="1640" actId="27636"/>
          <ac:spMkLst>
            <pc:docMk/>
            <pc:sldMk cId="0" sldId="1415"/>
            <ac:spMk id="48158" creationId="{2F6850D5-FD38-2D1D-105D-B0908D111132}"/>
          </ac:spMkLst>
        </pc:spChg>
      </pc:sldChg>
      <pc:sldChg chg="add del modTransition">
        <pc:chgData name="Karuna Bhaila" userId="a5a30a92-e182-46e9-bda9-746235df0a13" providerId="ADAL" clId="{47B84E74-E2BF-4E8A-8A8E-670165F214A2}" dt="2024-04-09T17:37:22.602" v="1971" actId="47"/>
        <pc:sldMkLst>
          <pc:docMk/>
          <pc:sldMk cId="0" sldId="1418"/>
        </pc:sldMkLst>
      </pc:sldChg>
      <pc:sldChg chg="modSp add del mod modTransition">
        <pc:chgData name="Karuna Bhaila" userId="a5a30a92-e182-46e9-bda9-746235df0a13" providerId="ADAL" clId="{47B84E74-E2BF-4E8A-8A8E-670165F214A2}" dt="2024-04-09T17:42:34.464" v="2207" actId="47"/>
        <pc:sldMkLst>
          <pc:docMk/>
          <pc:sldMk cId="0" sldId="1419"/>
        </pc:sldMkLst>
        <pc:spChg chg="mod">
          <ac:chgData name="Karuna Bhaila" userId="a5a30a92-e182-46e9-bda9-746235df0a13" providerId="ADAL" clId="{47B84E74-E2BF-4E8A-8A8E-670165F214A2}" dt="2024-04-09T17:30:16.784" v="1641" actId="27636"/>
          <ac:spMkLst>
            <pc:docMk/>
            <pc:sldMk cId="0" sldId="1419"/>
            <ac:spMk id="63491" creationId="{87EF059A-E607-D3DF-DA18-4F16EFC21C18}"/>
          </ac:spMkLst>
        </pc:spChg>
      </pc:sldChg>
      <pc:sldChg chg="add del">
        <pc:chgData name="Karuna Bhaila" userId="a5a30a92-e182-46e9-bda9-746235df0a13" providerId="ADAL" clId="{47B84E74-E2BF-4E8A-8A8E-670165F214A2}" dt="2024-04-09T17:44:45.022" v="2356" actId="47"/>
        <pc:sldMkLst>
          <pc:docMk/>
          <pc:sldMk cId="0" sldId="1422"/>
        </pc:sldMkLst>
      </pc:sldChg>
      <pc:sldChg chg="addSp modSp new mod">
        <pc:chgData name="Karuna Bhaila" userId="a5a30a92-e182-46e9-bda9-746235df0a13" providerId="ADAL" clId="{47B84E74-E2BF-4E8A-8A8E-670165F214A2}" dt="2024-04-09T17:33:58.286" v="1854" actId="20577"/>
        <pc:sldMkLst>
          <pc:docMk/>
          <pc:sldMk cId="2265209705" sldId="1423"/>
        </pc:sldMkLst>
        <pc:spChg chg="mod">
          <ac:chgData name="Karuna Bhaila" userId="a5a30a92-e182-46e9-bda9-746235df0a13" providerId="ADAL" clId="{47B84E74-E2BF-4E8A-8A8E-670165F214A2}" dt="2024-04-09T17:33:58.286" v="1854" actId="20577"/>
          <ac:spMkLst>
            <pc:docMk/>
            <pc:sldMk cId="2265209705" sldId="1423"/>
            <ac:spMk id="2" creationId="{DFFC01DD-ADA7-CC18-A605-5339B6B08036}"/>
          </ac:spMkLst>
        </pc:spChg>
        <pc:spChg chg="mod">
          <ac:chgData name="Karuna Bhaila" userId="a5a30a92-e182-46e9-bda9-746235df0a13" providerId="ADAL" clId="{47B84E74-E2BF-4E8A-8A8E-670165F214A2}" dt="2024-04-09T17:33:32.413" v="1811" actId="20577"/>
          <ac:spMkLst>
            <pc:docMk/>
            <pc:sldMk cId="2265209705" sldId="1423"/>
            <ac:spMk id="3" creationId="{9FB00643-6ECC-FF9A-0170-6E5C5C85675C}"/>
          </ac:spMkLst>
        </pc:spChg>
        <pc:picChg chg="add mod">
          <ac:chgData name="Karuna Bhaila" userId="a5a30a92-e182-46e9-bda9-746235df0a13" providerId="ADAL" clId="{47B84E74-E2BF-4E8A-8A8E-670165F214A2}" dt="2024-04-09T17:32:28.323" v="1749" actId="1035"/>
          <ac:picMkLst>
            <pc:docMk/>
            <pc:sldMk cId="2265209705" sldId="1423"/>
            <ac:picMk id="6" creationId="{5C630DF7-29DA-B32A-E111-547143B87B18}"/>
          </ac:picMkLst>
        </pc:picChg>
        <pc:picChg chg="add mod">
          <ac:chgData name="Karuna Bhaila" userId="a5a30a92-e182-46e9-bda9-746235df0a13" providerId="ADAL" clId="{47B84E74-E2BF-4E8A-8A8E-670165F214A2}" dt="2024-04-09T17:32:41.380" v="1781" actId="1036"/>
          <ac:picMkLst>
            <pc:docMk/>
            <pc:sldMk cId="2265209705" sldId="1423"/>
            <ac:picMk id="8" creationId="{E806FC19-4E9B-7172-A6DA-A0F2908C15A3}"/>
          </ac:picMkLst>
        </pc:picChg>
      </pc:sldChg>
      <pc:sldChg chg="modSp new add del mod ord">
        <pc:chgData name="Karuna Bhaila" userId="a5a30a92-e182-46e9-bda9-746235df0a13" providerId="ADAL" clId="{47B84E74-E2BF-4E8A-8A8E-670165F214A2}" dt="2024-04-09T17:42:26.453" v="2206" actId="27636"/>
        <pc:sldMkLst>
          <pc:docMk/>
          <pc:sldMk cId="1822606585" sldId="1424"/>
        </pc:sldMkLst>
        <pc:spChg chg="mod">
          <ac:chgData name="Karuna Bhaila" userId="a5a30a92-e182-46e9-bda9-746235df0a13" providerId="ADAL" clId="{47B84E74-E2BF-4E8A-8A8E-670165F214A2}" dt="2024-04-09T17:34:24.722" v="1894" actId="20577"/>
          <ac:spMkLst>
            <pc:docMk/>
            <pc:sldMk cId="1822606585" sldId="1424"/>
            <ac:spMk id="2" creationId="{9A6F9DF0-0299-9412-FF21-5972553EF841}"/>
          </ac:spMkLst>
        </pc:spChg>
        <pc:spChg chg="mod">
          <ac:chgData name="Karuna Bhaila" userId="a5a30a92-e182-46e9-bda9-746235df0a13" providerId="ADAL" clId="{47B84E74-E2BF-4E8A-8A8E-670165F214A2}" dt="2024-04-09T17:42:26.453" v="2206" actId="27636"/>
          <ac:spMkLst>
            <pc:docMk/>
            <pc:sldMk cId="1822606585" sldId="1424"/>
            <ac:spMk id="3" creationId="{E3DD7F19-FAA6-79A0-E3A8-99525C7A6C46}"/>
          </ac:spMkLst>
        </pc:spChg>
      </pc:sldChg>
      <pc:sldChg chg="addSp modSp new mod">
        <pc:chgData name="Karuna Bhaila" userId="a5a30a92-e182-46e9-bda9-746235df0a13" providerId="ADAL" clId="{47B84E74-E2BF-4E8A-8A8E-670165F214A2}" dt="2024-04-09T17:37:06.530" v="1970" actId="1076"/>
        <pc:sldMkLst>
          <pc:docMk/>
          <pc:sldMk cId="3852545191" sldId="1425"/>
        </pc:sldMkLst>
        <pc:spChg chg="mod">
          <ac:chgData name="Karuna Bhaila" userId="a5a30a92-e182-46e9-bda9-746235df0a13" providerId="ADAL" clId="{47B84E74-E2BF-4E8A-8A8E-670165F214A2}" dt="2024-04-09T17:34:53.954" v="1940" actId="20577"/>
          <ac:spMkLst>
            <pc:docMk/>
            <pc:sldMk cId="3852545191" sldId="1425"/>
            <ac:spMk id="2" creationId="{1B065FFD-7B5D-0CDA-3165-575950A96E6B}"/>
          </ac:spMkLst>
        </pc:spChg>
        <pc:spChg chg="mod">
          <ac:chgData name="Karuna Bhaila" userId="a5a30a92-e182-46e9-bda9-746235df0a13" providerId="ADAL" clId="{47B84E74-E2BF-4E8A-8A8E-670165F214A2}" dt="2024-04-09T17:37:02.361" v="1969" actId="20577"/>
          <ac:spMkLst>
            <pc:docMk/>
            <pc:sldMk cId="3852545191" sldId="1425"/>
            <ac:spMk id="3" creationId="{436C3EF2-21A4-22DA-48B2-258903B59613}"/>
          </ac:spMkLst>
        </pc:spChg>
        <pc:spChg chg="mod">
          <ac:chgData name="Karuna Bhaila" userId="a5a30a92-e182-46e9-bda9-746235df0a13" providerId="ADAL" clId="{47B84E74-E2BF-4E8A-8A8E-670165F214A2}" dt="2024-04-09T17:35:17.921" v="1950" actId="27636"/>
          <ac:spMkLst>
            <pc:docMk/>
            <pc:sldMk cId="3852545191" sldId="1425"/>
            <ac:spMk id="4" creationId="{E89C5882-E527-1633-5851-E4ABB2563E6D}"/>
          </ac:spMkLst>
        </pc:spChg>
        <pc:picChg chg="add mod">
          <ac:chgData name="Karuna Bhaila" userId="a5a30a92-e182-46e9-bda9-746235df0a13" providerId="ADAL" clId="{47B84E74-E2BF-4E8A-8A8E-670165F214A2}" dt="2024-04-09T17:37:06.530" v="1970" actId="1076"/>
          <ac:picMkLst>
            <pc:docMk/>
            <pc:sldMk cId="3852545191" sldId="1425"/>
            <ac:picMk id="6" creationId="{2F016FF7-02AB-41B9-FC48-54ABC788FB54}"/>
          </ac:picMkLst>
        </pc:picChg>
      </pc:sldChg>
      <pc:sldChg chg="addSp delSp modSp new mod ord">
        <pc:chgData name="Karuna Bhaila" userId="a5a30a92-e182-46e9-bda9-746235df0a13" providerId="ADAL" clId="{47B84E74-E2BF-4E8A-8A8E-670165F214A2}" dt="2024-04-09T17:44:36.894" v="2355" actId="20577"/>
        <pc:sldMkLst>
          <pc:docMk/>
          <pc:sldMk cId="613936125" sldId="1426"/>
        </pc:sldMkLst>
        <pc:spChg chg="mod">
          <ac:chgData name="Karuna Bhaila" userId="a5a30a92-e182-46e9-bda9-746235df0a13" providerId="ADAL" clId="{47B84E74-E2BF-4E8A-8A8E-670165F214A2}" dt="2024-04-09T17:42:50.242" v="2252" actId="20577"/>
          <ac:spMkLst>
            <pc:docMk/>
            <pc:sldMk cId="613936125" sldId="1426"/>
            <ac:spMk id="2" creationId="{5913E54B-FA35-C1F3-21FB-0CDFA17C53B0}"/>
          </ac:spMkLst>
        </pc:spChg>
        <pc:spChg chg="del">
          <ac:chgData name="Karuna Bhaila" userId="a5a30a92-e182-46e9-bda9-746235df0a13" providerId="ADAL" clId="{47B84E74-E2BF-4E8A-8A8E-670165F214A2}" dt="2024-04-09T17:43:03.943" v="2255" actId="22"/>
          <ac:spMkLst>
            <pc:docMk/>
            <pc:sldMk cId="613936125" sldId="1426"/>
            <ac:spMk id="3" creationId="{7056D1C1-029D-6D17-1B4B-487FD059E70D}"/>
          </ac:spMkLst>
        </pc:spChg>
        <pc:spChg chg="add mod">
          <ac:chgData name="Karuna Bhaila" userId="a5a30a92-e182-46e9-bda9-746235df0a13" providerId="ADAL" clId="{47B84E74-E2BF-4E8A-8A8E-670165F214A2}" dt="2024-04-09T17:44:36.894" v="2355" actId="20577"/>
          <ac:spMkLst>
            <pc:docMk/>
            <pc:sldMk cId="613936125" sldId="1426"/>
            <ac:spMk id="8" creationId="{E54AC2E4-2416-6C0A-A628-C66782B895E4}"/>
          </ac:spMkLst>
        </pc:spChg>
        <pc:picChg chg="add del mod ord">
          <ac:chgData name="Karuna Bhaila" userId="a5a30a92-e182-46e9-bda9-746235df0a13" providerId="ADAL" clId="{47B84E74-E2BF-4E8A-8A8E-670165F214A2}" dt="2024-04-09T17:43:07.768" v="2256" actId="21"/>
          <ac:picMkLst>
            <pc:docMk/>
            <pc:sldMk cId="613936125" sldId="1426"/>
            <ac:picMk id="6" creationId="{1DF21012-EE5C-7720-AB17-CCA57AB1E321}"/>
          </ac:picMkLst>
        </pc:picChg>
        <pc:picChg chg="add mod">
          <ac:chgData name="Karuna Bhaila" userId="a5a30a92-e182-46e9-bda9-746235df0a13" providerId="ADAL" clId="{47B84E74-E2BF-4E8A-8A8E-670165F214A2}" dt="2024-04-09T17:43:17.013" v="2261" actId="1076"/>
          <ac:picMkLst>
            <pc:docMk/>
            <pc:sldMk cId="613936125" sldId="1426"/>
            <ac:picMk id="9" creationId="{1DF21012-EE5C-7720-AB17-CCA57AB1E321}"/>
          </ac:picMkLst>
        </pc:picChg>
      </pc:sldChg>
      <pc:sldChg chg="modSp new mod">
        <pc:chgData name="Karuna Bhaila" userId="a5a30a92-e182-46e9-bda9-746235df0a13" providerId="ADAL" clId="{47B84E74-E2BF-4E8A-8A8E-670165F214A2}" dt="2024-04-09T17:47:26.063" v="2388" actId="20577"/>
        <pc:sldMkLst>
          <pc:docMk/>
          <pc:sldMk cId="755692594" sldId="1427"/>
        </pc:sldMkLst>
        <pc:spChg chg="mod">
          <ac:chgData name="Karuna Bhaila" userId="a5a30a92-e182-46e9-bda9-746235df0a13" providerId="ADAL" clId="{47B84E74-E2BF-4E8A-8A8E-670165F214A2}" dt="2024-04-09T17:45:04.437" v="2378" actId="20577"/>
          <ac:spMkLst>
            <pc:docMk/>
            <pc:sldMk cId="755692594" sldId="1427"/>
            <ac:spMk id="2" creationId="{DEA3BB8E-8A78-D196-1051-259C06F50C01}"/>
          </ac:spMkLst>
        </pc:spChg>
        <pc:spChg chg="mod">
          <ac:chgData name="Karuna Bhaila" userId="a5a30a92-e182-46e9-bda9-746235df0a13" providerId="ADAL" clId="{47B84E74-E2BF-4E8A-8A8E-670165F214A2}" dt="2024-04-09T17:47:26.063" v="2388" actId="20577"/>
          <ac:spMkLst>
            <pc:docMk/>
            <pc:sldMk cId="755692594" sldId="1427"/>
            <ac:spMk id="3" creationId="{A2595C6C-3DB2-4A71-20F2-3409080BC704}"/>
          </ac:spMkLst>
        </pc:spChg>
      </pc:sldChg>
      <pc:sldChg chg="modSp new mod">
        <pc:chgData name="Karuna Bhaila" userId="a5a30a92-e182-46e9-bda9-746235df0a13" providerId="ADAL" clId="{47B84E74-E2BF-4E8A-8A8E-670165F214A2}" dt="2024-04-11T20:23:35.926" v="2942" actId="20577"/>
        <pc:sldMkLst>
          <pc:docMk/>
          <pc:sldMk cId="864802573" sldId="1428"/>
        </pc:sldMkLst>
        <pc:spChg chg="mod">
          <ac:chgData name="Karuna Bhaila" userId="a5a30a92-e182-46e9-bda9-746235df0a13" providerId="ADAL" clId="{47B84E74-E2BF-4E8A-8A8E-670165F214A2}" dt="2024-04-09T17:50:06.090" v="2398" actId="20577"/>
          <ac:spMkLst>
            <pc:docMk/>
            <pc:sldMk cId="864802573" sldId="1428"/>
            <ac:spMk id="2" creationId="{A24145B1-BF66-0EFF-7BC9-C9224068688F}"/>
          </ac:spMkLst>
        </pc:spChg>
        <pc:spChg chg="mod">
          <ac:chgData name="Karuna Bhaila" userId="a5a30a92-e182-46e9-bda9-746235df0a13" providerId="ADAL" clId="{47B84E74-E2BF-4E8A-8A8E-670165F214A2}" dt="2024-04-11T20:23:35.926" v="2942" actId="20577"/>
          <ac:spMkLst>
            <pc:docMk/>
            <pc:sldMk cId="864802573" sldId="1428"/>
            <ac:spMk id="3" creationId="{941E5566-0373-1CD0-D9F9-B4246A4A4AE2}"/>
          </ac:spMkLst>
        </pc:spChg>
      </pc:sldChg>
      <pc:sldChg chg="modSp new mod">
        <pc:chgData name="Karuna Bhaila" userId="a5a30a92-e182-46e9-bda9-746235df0a13" providerId="ADAL" clId="{47B84E74-E2BF-4E8A-8A8E-670165F214A2}" dt="2024-04-11T21:00:32.221" v="3641" actId="20577"/>
        <pc:sldMkLst>
          <pc:docMk/>
          <pc:sldMk cId="4263765963" sldId="1429"/>
        </pc:sldMkLst>
        <pc:spChg chg="mod">
          <ac:chgData name="Karuna Bhaila" userId="a5a30a92-e182-46e9-bda9-746235df0a13" providerId="ADAL" clId="{47B84E74-E2BF-4E8A-8A8E-670165F214A2}" dt="2024-04-11T20:40:14.602" v="3260" actId="20577"/>
          <ac:spMkLst>
            <pc:docMk/>
            <pc:sldMk cId="4263765963" sldId="1429"/>
            <ac:spMk id="2" creationId="{539FE298-DF89-B54D-3D49-ECE9418D58C2}"/>
          </ac:spMkLst>
        </pc:spChg>
        <pc:spChg chg="mod">
          <ac:chgData name="Karuna Bhaila" userId="a5a30a92-e182-46e9-bda9-746235df0a13" providerId="ADAL" clId="{47B84E74-E2BF-4E8A-8A8E-670165F214A2}" dt="2024-04-11T21:00:32.221" v="3641" actId="20577"/>
          <ac:spMkLst>
            <pc:docMk/>
            <pc:sldMk cId="4263765963" sldId="1429"/>
            <ac:spMk id="3" creationId="{DA744939-E0EB-36C3-8AF6-2A927823B175}"/>
          </ac:spMkLst>
        </pc:spChg>
      </pc:sldChg>
      <pc:sldChg chg="addSp modSp new mod modNotesTx">
        <pc:chgData name="Karuna Bhaila" userId="a5a30a92-e182-46e9-bda9-746235df0a13" providerId="ADAL" clId="{47B84E74-E2BF-4E8A-8A8E-670165F214A2}" dt="2024-04-11T21:15:13.890" v="4235" actId="20577"/>
        <pc:sldMkLst>
          <pc:docMk/>
          <pc:sldMk cId="1673487585" sldId="1430"/>
        </pc:sldMkLst>
        <pc:spChg chg="mod">
          <ac:chgData name="Karuna Bhaila" userId="a5a30a92-e182-46e9-bda9-746235df0a13" providerId="ADAL" clId="{47B84E74-E2BF-4E8A-8A8E-670165F214A2}" dt="2024-04-11T21:04:25.932" v="3699" actId="20577"/>
          <ac:spMkLst>
            <pc:docMk/>
            <pc:sldMk cId="1673487585" sldId="1430"/>
            <ac:spMk id="2" creationId="{70F7CB4F-CB97-01C9-8658-C0095EAEFFB8}"/>
          </ac:spMkLst>
        </pc:spChg>
        <pc:spChg chg="mod">
          <ac:chgData name="Karuna Bhaila" userId="a5a30a92-e182-46e9-bda9-746235df0a13" providerId="ADAL" clId="{47B84E74-E2BF-4E8A-8A8E-670165F214A2}" dt="2024-04-11T21:13:29.097" v="4062" actId="20577"/>
          <ac:spMkLst>
            <pc:docMk/>
            <pc:sldMk cId="1673487585" sldId="1430"/>
            <ac:spMk id="3" creationId="{8C67BD64-C51E-6B46-4B1C-F5D68CB23A28}"/>
          </ac:spMkLst>
        </pc:spChg>
        <pc:picChg chg="add mod">
          <ac:chgData name="Karuna Bhaila" userId="a5a30a92-e182-46e9-bda9-746235df0a13" providerId="ADAL" clId="{47B84E74-E2BF-4E8A-8A8E-670165F214A2}" dt="2024-04-11T21:11:05.873" v="4042" actId="1036"/>
          <ac:picMkLst>
            <pc:docMk/>
            <pc:sldMk cId="1673487585" sldId="1430"/>
            <ac:picMk id="1026" creationId="{300BED21-A524-6C51-4E35-6EAB78F86C76}"/>
          </ac:picMkLst>
        </pc:picChg>
      </pc:sldChg>
      <pc:sldMasterChg chg="modSp delSldLayout modSldLayout">
        <pc:chgData name="Karuna Bhaila" userId="a5a30a92-e182-46e9-bda9-746235df0a13" providerId="ADAL" clId="{47B84E74-E2BF-4E8A-8A8E-670165F214A2}" dt="2024-04-09T18:03:07.172" v="2648" actId="113"/>
        <pc:sldMasterMkLst>
          <pc:docMk/>
          <pc:sldMasterMk cId="4005567904" sldId="2147483660"/>
        </pc:sldMasterMkLst>
        <pc:spChg chg="mod">
          <ac:chgData name="Karuna Bhaila" userId="a5a30a92-e182-46e9-bda9-746235df0a13" providerId="ADAL" clId="{47B84E74-E2BF-4E8A-8A8E-670165F214A2}" dt="2024-04-09T18:03:07.172" v="2648" actId="113"/>
          <ac:spMkLst>
            <pc:docMk/>
            <pc:sldMasterMk cId="4005567904" sldId="2147483660"/>
            <ac:spMk id="2" creationId="{00000000-0000-0000-0000-000000000000}"/>
          </ac:spMkLst>
        </pc:spChg>
        <pc:sldLayoutChg chg="modSp">
          <pc:chgData name="Karuna Bhaila" userId="a5a30a92-e182-46e9-bda9-746235df0a13" providerId="ADAL" clId="{47B84E74-E2BF-4E8A-8A8E-670165F214A2}" dt="2024-04-09T18:02:16.607" v="2633" actId="113"/>
          <pc:sldLayoutMkLst>
            <pc:docMk/>
            <pc:sldMasterMk cId="4005567904" sldId="2147483660"/>
            <pc:sldLayoutMk cId="306133374" sldId="2147483662"/>
          </pc:sldLayoutMkLst>
          <pc:spChg chg="mod">
            <ac:chgData name="Karuna Bhaila" userId="a5a30a92-e182-46e9-bda9-746235df0a13" providerId="ADAL" clId="{47B84E74-E2BF-4E8A-8A8E-670165F214A2}" dt="2024-04-09T18:02:16.607" v="2633" actId="113"/>
            <ac:spMkLst>
              <pc:docMk/>
              <pc:sldMasterMk cId="4005567904" sldId="2147483660"/>
              <pc:sldLayoutMk cId="306133374" sldId="2147483662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25.498" v="2635" actId="113"/>
          <pc:sldLayoutMkLst>
            <pc:docMk/>
            <pc:sldMasterMk cId="4005567904" sldId="2147483660"/>
            <pc:sldLayoutMk cId="478217934" sldId="2147483664"/>
          </pc:sldLayoutMkLst>
          <pc:spChg chg="mod">
            <ac:chgData name="Karuna Bhaila" userId="a5a30a92-e182-46e9-bda9-746235df0a13" providerId="ADAL" clId="{47B84E74-E2BF-4E8A-8A8E-670165F214A2}" dt="2024-04-09T18:02:25.498" v="2635" actId="113"/>
            <ac:spMkLst>
              <pc:docMk/>
              <pc:sldMasterMk cId="4005567904" sldId="2147483660"/>
              <pc:sldLayoutMk cId="478217934" sldId="2147483664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30.504" v="2637" actId="113"/>
          <pc:sldLayoutMkLst>
            <pc:docMk/>
            <pc:sldMasterMk cId="4005567904" sldId="2147483660"/>
            <pc:sldLayoutMk cId="198237127" sldId="2147483665"/>
          </pc:sldLayoutMkLst>
          <pc:spChg chg="mod">
            <ac:chgData name="Karuna Bhaila" userId="a5a30a92-e182-46e9-bda9-746235df0a13" providerId="ADAL" clId="{47B84E74-E2BF-4E8A-8A8E-670165F214A2}" dt="2024-04-09T18:02:30.504" v="2637" actId="113"/>
            <ac:spMkLst>
              <pc:docMk/>
              <pc:sldMasterMk cId="4005567904" sldId="2147483660"/>
              <pc:sldLayoutMk cId="198237127" sldId="2147483665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35.217" v="2639" actId="113"/>
          <pc:sldLayoutMkLst>
            <pc:docMk/>
            <pc:sldMasterMk cId="4005567904" sldId="2147483660"/>
            <pc:sldLayoutMk cId="1959929344" sldId="2147483666"/>
          </pc:sldLayoutMkLst>
          <pc:spChg chg="mod">
            <ac:chgData name="Karuna Bhaila" userId="a5a30a92-e182-46e9-bda9-746235df0a13" providerId="ADAL" clId="{47B84E74-E2BF-4E8A-8A8E-670165F214A2}" dt="2024-04-09T18:02:35.217" v="2639" actId="113"/>
            <ac:spMkLst>
              <pc:docMk/>
              <pc:sldMasterMk cId="4005567904" sldId="2147483660"/>
              <pc:sldLayoutMk cId="1959929344" sldId="2147483666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49.833" v="2641" actId="113"/>
          <pc:sldLayoutMkLst>
            <pc:docMk/>
            <pc:sldMasterMk cId="4005567904" sldId="2147483660"/>
            <pc:sldLayoutMk cId="1801727340" sldId="2147483671"/>
          </pc:sldLayoutMkLst>
          <pc:spChg chg="mod">
            <ac:chgData name="Karuna Bhaila" userId="a5a30a92-e182-46e9-bda9-746235df0a13" providerId="ADAL" clId="{47B84E74-E2BF-4E8A-8A8E-670165F214A2}" dt="2024-04-09T18:02:49.833" v="2641" actId="113"/>
            <ac:spMkLst>
              <pc:docMk/>
              <pc:sldMasterMk cId="4005567904" sldId="2147483660"/>
              <pc:sldLayoutMk cId="1801727340" sldId="2147483671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47B84E74-E2BF-4E8A-8A8E-670165F214A2}" dt="2024-04-09T18:02:54.147" v="2643" actId="113"/>
          <pc:sldLayoutMkLst>
            <pc:docMk/>
            <pc:sldMasterMk cId="4005567904" sldId="2147483660"/>
            <pc:sldLayoutMk cId="2682442508" sldId="2147483672"/>
          </pc:sldLayoutMkLst>
          <pc:spChg chg="mod">
            <ac:chgData name="Karuna Bhaila" userId="a5a30a92-e182-46e9-bda9-746235df0a13" providerId="ADAL" clId="{47B84E74-E2BF-4E8A-8A8E-670165F214A2}" dt="2024-04-09T18:02:54.147" v="2643" actId="113"/>
            <ac:spMkLst>
              <pc:docMk/>
              <pc:sldMasterMk cId="4005567904" sldId="2147483660"/>
              <pc:sldLayoutMk cId="2682442508" sldId="2147483672"/>
              <ac:spMk id="2" creationId="{00000000-0000-0000-0000-000000000000}"/>
            </ac:spMkLst>
          </pc:spChg>
        </pc:sldLayoutChg>
        <pc:sldLayoutChg chg="del">
          <pc:chgData name="Karuna Bhaila" userId="a5a30a92-e182-46e9-bda9-746235df0a13" providerId="ADAL" clId="{47B84E74-E2BF-4E8A-8A8E-670165F214A2}" dt="2024-04-09T17:12:32.742" v="1315" actId="47"/>
          <pc:sldLayoutMkLst>
            <pc:docMk/>
            <pc:sldMasterMk cId="4005567904" sldId="2147483660"/>
            <pc:sldLayoutMk cId="3306065786" sldId="2147483673"/>
          </pc:sldLayoutMkLst>
        </pc:sldLayoutChg>
        <pc:sldLayoutChg chg="del">
          <pc:chgData name="Karuna Bhaila" userId="a5a30a92-e182-46e9-bda9-746235df0a13" providerId="ADAL" clId="{47B84E74-E2BF-4E8A-8A8E-670165F214A2}" dt="2024-04-09T17:44:45.022" v="2356" actId="47"/>
          <pc:sldLayoutMkLst>
            <pc:docMk/>
            <pc:sldMasterMk cId="4005567904" sldId="2147483660"/>
            <pc:sldLayoutMk cId="4179766647" sldId="2147483673"/>
          </pc:sldLayoutMkLst>
        </pc:sldLayoutChg>
      </pc:sldMasterChg>
    </pc:docChg>
  </pc:docChgLst>
  <pc:docChgLst>
    <pc:chgData name="Karuna Bhaila" userId="a5a30a92-e182-46e9-bda9-746235df0a13" providerId="ADAL" clId="{A8C813A8-E763-4553-81F3-34F76AEA467F}"/>
    <pc:docChg chg="undo custSel addSld delSld modSld sldOrd">
      <pc:chgData name="Karuna Bhaila" userId="a5a30a92-e182-46e9-bda9-746235df0a13" providerId="ADAL" clId="{A8C813A8-E763-4553-81F3-34F76AEA467F}" dt="2023-04-03T07:20:43.009" v="2607" actId="20577"/>
      <pc:docMkLst>
        <pc:docMk/>
      </pc:docMkLst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214696883" sldId="256"/>
        </pc:sldMkLst>
        <pc:spChg chg="mod">
          <ac:chgData name="Karuna Bhaila" userId="a5a30a92-e182-46e9-bda9-746235df0a13" providerId="ADAL" clId="{A8C813A8-E763-4553-81F3-34F76AEA467F}" dt="2023-04-03T03:54:12.992" v="75" actId="20577"/>
          <ac:spMkLst>
            <pc:docMk/>
            <pc:sldMk cId="4214696883" sldId="256"/>
            <ac:spMk id="17" creationId="{D058724A-063B-230E-F1E1-0EE4300C0F49}"/>
          </ac:spMkLst>
        </pc:spChg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1015769525" sldId="257"/>
        </pc:sldMkLst>
        <pc:picChg chg="mod">
          <ac:chgData name="Karuna Bhaila" userId="a5a30a92-e182-46e9-bda9-746235df0a13" providerId="ADAL" clId="{A8C813A8-E763-4553-81F3-34F76AEA467F}" dt="2023-04-03T03:53:41.404" v="59" actId="1076"/>
          <ac:picMkLst>
            <pc:docMk/>
            <pc:sldMk cId="1015769525" sldId="257"/>
            <ac:picMk id="5" creationId="{00000000-0000-0000-0000-000000000000}"/>
          </ac:picMkLst>
        </pc:pic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646314654" sldId="258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1845635061" sldId="258"/>
        </pc:sldMkLst>
      </pc:sldChg>
      <pc:sldChg chg="modSp add del mod">
        <pc:chgData name="Karuna Bhaila" userId="a5a30a92-e182-46e9-bda9-746235df0a13" providerId="ADAL" clId="{A8C813A8-E763-4553-81F3-34F76AEA467F}" dt="2023-04-03T05:37:51.445" v="1427" actId="47"/>
        <pc:sldMkLst>
          <pc:docMk/>
          <pc:sldMk cId="4241705172" sldId="258"/>
        </pc:sldMkLst>
        <pc:spChg chg="mod">
          <ac:chgData name="Karuna Bhaila" userId="a5a30a92-e182-46e9-bda9-746235df0a13" providerId="ADAL" clId="{A8C813A8-E763-4553-81F3-34F76AEA467F}" dt="2023-04-03T05:34:50.874" v="1152" actId="20577"/>
          <ac:spMkLst>
            <pc:docMk/>
            <pc:sldMk cId="4241705172" sldId="258"/>
            <ac:spMk id="2" creationId="{00000000-0000-0000-0000-000000000000}"/>
          </ac:spMkLst>
        </pc:spChg>
      </pc:sldChg>
      <pc:sldChg chg="del">
        <pc:chgData name="Karuna Bhaila" userId="a5a30a92-e182-46e9-bda9-746235df0a13" providerId="ADAL" clId="{A8C813A8-E763-4553-81F3-34F76AEA467F}" dt="2023-04-03T04:13:58.232" v="467" actId="2696"/>
        <pc:sldMkLst>
          <pc:docMk/>
          <pc:sldMk cId="1884284023" sldId="259"/>
        </pc:sldMkLst>
      </pc:sldChg>
      <pc:sldChg chg="add del">
        <pc:chgData name="Karuna Bhaila" userId="a5a30a92-e182-46e9-bda9-746235df0a13" providerId="ADAL" clId="{A8C813A8-E763-4553-81F3-34F76AEA467F}" dt="2023-04-03T05:37:53.555" v="1428" actId="47"/>
        <pc:sldMkLst>
          <pc:docMk/>
          <pc:sldMk cId="2740535552" sldId="259"/>
        </pc:sldMkLst>
      </pc:sldChg>
      <pc:sldChg chg="add del">
        <pc:chgData name="Karuna Bhaila" userId="a5a30a92-e182-46e9-bda9-746235df0a13" providerId="ADAL" clId="{A8C813A8-E763-4553-81F3-34F76AEA467F}" dt="2023-04-03T04:14:57.324" v="469" actId="2696"/>
        <pc:sldMkLst>
          <pc:docMk/>
          <pc:sldMk cId="4130762846" sldId="259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574298897" sldId="261"/>
        </pc:sldMkLst>
      </pc:sldChg>
      <pc:sldChg chg="add del">
        <pc:chgData name="Karuna Bhaila" userId="a5a30a92-e182-46e9-bda9-746235df0a13" providerId="ADAL" clId="{A8C813A8-E763-4553-81F3-34F76AEA467F}" dt="2023-04-03T05:38:13.942" v="1430" actId="47"/>
        <pc:sldMkLst>
          <pc:docMk/>
          <pc:sldMk cId="663122202" sldId="261"/>
        </pc:sldMkLst>
      </pc:sldChg>
      <pc:sldChg chg="add del">
        <pc:chgData name="Karuna Bhaila" userId="a5a30a92-e182-46e9-bda9-746235df0a13" providerId="ADAL" clId="{A8C813A8-E763-4553-81F3-34F76AEA467F}" dt="2023-04-03T04:34:33.852" v="501" actId="2696"/>
        <pc:sldMkLst>
          <pc:docMk/>
          <pc:sldMk cId="3014232946" sldId="263"/>
        </pc:sldMkLst>
      </pc:sldChg>
      <pc:sldChg chg="add del">
        <pc:chgData name="Karuna Bhaila" userId="a5a30a92-e182-46e9-bda9-746235df0a13" providerId="ADAL" clId="{A8C813A8-E763-4553-81F3-34F76AEA467F}" dt="2023-04-03T05:38:11.884" v="1429" actId="47"/>
        <pc:sldMkLst>
          <pc:docMk/>
          <pc:sldMk cId="3916506260" sldId="263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958569349" sldId="264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68597888" sldId="266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1425293577" sldId="272"/>
        </pc:sldMkLst>
      </pc:sldChg>
      <pc:sldChg chg="add del">
        <pc:chgData name="Karuna Bhaila" userId="a5a30a92-e182-46e9-bda9-746235df0a13" providerId="ADAL" clId="{A8C813A8-E763-4553-81F3-34F76AEA467F}" dt="2023-04-03T05:45:30.409" v="1440" actId="47"/>
        <pc:sldMkLst>
          <pc:docMk/>
          <pc:sldMk cId="1245389500" sldId="274"/>
        </pc:sldMkLst>
      </pc:sldChg>
      <pc:sldChg chg="delSp modSp del mod">
        <pc:chgData name="Karuna Bhaila" userId="a5a30a92-e182-46e9-bda9-746235df0a13" providerId="ADAL" clId="{A8C813A8-E763-4553-81F3-34F76AEA467F}" dt="2023-04-03T04:13:04.039" v="452" actId="47"/>
        <pc:sldMkLst>
          <pc:docMk/>
          <pc:sldMk cId="560853767" sldId="275"/>
        </pc:sldMkLst>
        <pc:spChg chg="mod">
          <ac:chgData name="Karuna Bhaila" userId="a5a30a92-e182-46e9-bda9-746235df0a13" providerId="ADAL" clId="{A8C813A8-E763-4553-81F3-34F76AEA467F}" dt="2023-04-03T04:12:51.456" v="449" actId="20577"/>
          <ac:spMkLst>
            <pc:docMk/>
            <pc:sldMk cId="560853767" sldId="275"/>
            <ac:spMk id="3" creationId="{77AF8AC1-A400-F73A-52F0-0E3F35B99B6D}"/>
          </ac:spMkLst>
        </pc:spChg>
        <pc:picChg chg="del mod">
          <ac:chgData name="Karuna Bhaila" userId="a5a30a92-e182-46e9-bda9-746235df0a13" providerId="ADAL" clId="{A8C813A8-E763-4553-81F3-34F76AEA467F}" dt="2023-04-03T04:13:02.325" v="451" actId="21"/>
          <ac:picMkLst>
            <pc:docMk/>
            <pc:sldMk cId="560853767" sldId="275"/>
            <ac:picMk id="5" creationId="{00000000-0000-0000-0000-000000000000}"/>
          </ac:picMkLst>
        </pc:picChg>
      </pc:sldChg>
      <pc:sldChg chg="add del">
        <pc:chgData name="Karuna Bhaila" userId="a5a30a92-e182-46e9-bda9-746235df0a13" providerId="ADAL" clId="{A8C813A8-E763-4553-81F3-34F76AEA467F}" dt="2023-04-03T04:34:44.871" v="502" actId="47"/>
        <pc:sldMkLst>
          <pc:docMk/>
          <pc:sldMk cId="1983574950" sldId="276"/>
        </pc:sldMkLst>
      </pc:sldChg>
      <pc:sldChg chg="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2543148632" sldId="277"/>
        </pc:sldMkLst>
        <pc:spChg chg="mod">
          <ac:chgData name="Karuna Bhaila" userId="a5a30a92-e182-46e9-bda9-746235df0a13" providerId="ADAL" clId="{A8C813A8-E763-4553-81F3-34F76AEA467F}" dt="2023-04-03T03:58:04.820" v="256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 add del ord modAnim">
        <pc:chgData name="Karuna Bhaila" userId="a5a30a92-e182-46e9-bda9-746235df0a13" providerId="ADAL" clId="{A8C813A8-E763-4553-81F3-34F76AEA467F}" dt="2023-04-03T05:38:23.059" v="1431" actId="207"/>
        <pc:sldMkLst>
          <pc:docMk/>
          <pc:sldMk cId="2457157007" sldId="281"/>
        </pc:sldMkLst>
        <pc:spChg chg="mod">
          <ac:chgData name="Karuna Bhaila" userId="a5a30a92-e182-46e9-bda9-746235df0a13" providerId="ADAL" clId="{A8C813A8-E763-4553-81F3-34F76AEA467F}" dt="2023-04-03T05:38:23.059" v="1431" actId="207"/>
          <ac:spMkLst>
            <pc:docMk/>
            <pc:sldMk cId="2457157007" sldId="281"/>
            <ac:spMk id="3" creationId="{3D15B6F0-9A32-FD46-9FCA-E8226267EB84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12.668" v="1603" actId="20577"/>
        <pc:sldMkLst>
          <pc:docMk/>
          <pc:sldMk cId="1669516834" sldId="282"/>
        </pc:sldMkLst>
        <pc:spChg chg="mod">
          <ac:chgData name="Karuna Bhaila" userId="a5a30a92-e182-46e9-bda9-746235df0a13" providerId="ADAL" clId="{A8C813A8-E763-4553-81F3-34F76AEA467F}" dt="2023-04-03T06:14:02.010" v="1599" actId="20577"/>
          <ac:spMkLst>
            <pc:docMk/>
            <pc:sldMk cId="1669516834" sldId="282"/>
            <ac:spMk id="2" creationId="{25202A9E-29BB-3341-BD2A-1C0CB3FB0CC1}"/>
          </ac:spMkLst>
        </pc:spChg>
        <pc:spChg chg="mod">
          <ac:chgData name="Karuna Bhaila" userId="a5a30a92-e182-46e9-bda9-746235df0a13" providerId="ADAL" clId="{A8C813A8-E763-4553-81F3-34F76AEA467F}" dt="2023-04-03T06:14:12.668" v="1603" actId="20577"/>
          <ac:spMkLst>
            <pc:docMk/>
            <pc:sldMk cId="1669516834" sldId="282"/>
            <ac:spMk id="3" creationId="{BE48EB61-1A60-5F43-9E65-2DE92D7157DC}"/>
          </ac:spMkLst>
        </pc:spChg>
      </pc:sldChg>
      <pc:sldChg chg="modSp add del modAnim">
        <pc:chgData name="Karuna Bhaila" userId="a5a30a92-e182-46e9-bda9-746235df0a13" providerId="ADAL" clId="{A8C813A8-E763-4553-81F3-34F76AEA467F}" dt="2023-04-03T06:14:58.583" v="1605" actId="20577"/>
        <pc:sldMkLst>
          <pc:docMk/>
          <pc:sldMk cId="2857348110" sldId="283"/>
        </pc:sldMkLst>
        <pc:spChg chg="mod">
          <ac:chgData name="Karuna Bhaila" userId="a5a30a92-e182-46e9-bda9-746235df0a13" providerId="ADAL" clId="{A8C813A8-E763-4553-81F3-34F76AEA467F}" dt="2023-04-03T06:14:58.583" v="1605" actId="20577"/>
          <ac:spMkLst>
            <pc:docMk/>
            <pc:sldMk cId="2857348110" sldId="283"/>
            <ac:spMk id="2" creationId="{791EAADA-65E1-914E-AC52-1C12DF6A4200}"/>
          </ac:spMkLst>
        </pc:spChg>
      </pc:sldChg>
      <pc:sldChg chg="add del modAnim">
        <pc:chgData name="Karuna Bhaila" userId="a5a30a92-e182-46e9-bda9-746235df0a13" providerId="ADAL" clId="{A8C813A8-E763-4553-81F3-34F76AEA467F}" dt="2023-04-03T05:39:00.672" v="1432" actId="47"/>
        <pc:sldMkLst>
          <pc:docMk/>
          <pc:sldMk cId="2910994050" sldId="284"/>
        </pc:sldMkLst>
      </pc:sldChg>
      <pc:sldChg chg="add del modAnim">
        <pc:chgData name="Karuna Bhaila" userId="a5a30a92-e182-46e9-bda9-746235df0a13" providerId="ADAL" clId="{A8C813A8-E763-4553-81F3-34F76AEA467F}" dt="2023-04-03T04:33:04.951" v="491" actId="47"/>
        <pc:sldMkLst>
          <pc:docMk/>
          <pc:sldMk cId="1785826288" sldId="285"/>
        </pc:sldMkLst>
      </pc:sldChg>
      <pc:sldChg chg="add del">
        <pc:chgData name="Karuna Bhaila" userId="a5a30a92-e182-46e9-bda9-746235df0a13" providerId="ADAL" clId="{A8C813A8-E763-4553-81F3-34F76AEA467F}" dt="2023-04-03T05:49:20.672" v="1503" actId="47"/>
        <pc:sldMkLst>
          <pc:docMk/>
          <pc:sldMk cId="954939025" sldId="286"/>
        </pc:sldMkLst>
      </pc:sldChg>
      <pc:sldChg chg="modSp add del ord modAnim">
        <pc:chgData name="Karuna Bhaila" userId="a5a30a92-e182-46e9-bda9-746235df0a13" providerId="ADAL" clId="{A8C813A8-E763-4553-81F3-34F76AEA467F}" dt="2023-04-03T06:54:29.765" v="2136" actId="47"/>
        <pc:sldMkLst>
          <pc:docMk/>
          <pc:sldMk cId="1097355618" sldId="287"/>
        </pc:sldMkLst>
        <pc:spChg chg="mod">
          <ac:chgData name="Karuna Bhaila" userId="a5a30a92-e182-46e9-bda9-746235df0a13" providerId="ADAL" clId="{A8C813A8-E763-4553-81F3-34F76AEA467F}" dt="2023-04-03T06:20:16.790" v="1674" actId="20577"/>
          <ac:spMkLst>
            <pc:docMk/>
            <pc:sldMk cId="1097355618" sldId="287"/>
            <ac:spMk id="3" creationId="{9C673664-1A9B-1044-B880-4DA6168C380A}"/>
          </ac:spMkLst>
        </pc:spChg>
      </pc:sldChg>
      <pc:sldChg chg="modSp add del mod ord modAnim">
        <pc:chgData name="Karuna Bhaila" userId="a5a30a92-e182-46e9-bda9-746235df0a13" providerId="ADAL" clId="{A8C813A8-E763-4553-81F3-34F76AEA467F}" dt="2023-04-03T07:19:50.887" v="2586" actId="20577"/>
        <pc:sldMkLst>
          <pc:docMk/>
          <pc:sldMk cId="2371629518" sldId="291"/>
        </pc:sldMkLst>
        <pc:spChg chg="mod">
          <ac:chgData name="Karuna Bhaila" userId="a5a30a92-e182-46e9-bda9-746235df0a13" providerId="ADAL" clId="{A8C813A8-E763-4553-81F3-34F76AEA467F}" dt="2023-04-03T06:15:23.949" v="1609" actId="20577"/>
          <ac:spMkLst>
            <pc:docMk/>
            <pc:sldMk cId="2371629518" sldId="291"/>
            <ac:spMk id="2" creationId="{E8B67AE2-112D-A847-A82D-F3130F664C07}"/>
          </ac:spMkLst>
        </pc:spChg>
        <pc:spChg chg="mod">
          <ac:chgData name="Karuna Bhaila" userId="a5a30a92-e182-46e9-bda9-746235df0a13" providerId="ADAL" clId="{A8C813A8-E763-4553-81F3-34F76AEA467F}" dt="2023-04-03T07:19:50.887" v="2586" actId="20577"/>
          <ac:spMkLst>
            <pc:docMk/>
            <pc:sldMk cId="2371629518" sldId="291"/>
            <ac:spMk id="3" creationId="{806211EC-C9AC-3F45-88A6-3125036FDA80}"/>
          </ac:spMkLst>
        </pc:spChg>
      </pc:sldChg>
      <pc:sldChg chg="add del modAnim">
        <pc:chgData name="Karuna Bhaila" userId="a5a30a92-e182-46e9-bda9-746235df0a13" providerId="ADAL" clId="{A8C813A8-E763-4553-81F3-34F76AEA467F}" dt="2023-04-03T05:43:58.723" v="1433" actId="47"/>
        <pc:sldMkLst>
          <pc:docMk/>
          <pc:sldMk cId="3769860544" sldId="292"/>
        </pc:sldMkLst>
      </pc:sldChg>
      <pc:sldChg chg="add del modAnim">
        <pc:chgData name="Karuna Bhaila" userId="a5a30a92-e182-46e9-bda9-746235df0a13" providerId="ADAL" clId="{A8C813A8-E763-4553-81F3-34F76AEA467F}" dt="2023-04-03T05:44:10.136" v="1434" actId="47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A8C813A8-E763-4553-81F3-34F76AEA467F}" dt="2023-04-03T06:05:27.528" v="1576" actId="47"/>
        <pc:sldMkLst>
          <pc:docMk/>
          <pc:sldMk cId="698118803" sldId="295"/>
        </pc:sldMkLst>
      </pc:sldChg>
      <pc:sldChg chg="add del modAnim">
        <pc:chgData name="Karuna Bhaila" userId="a5a30a92-e182-46e9-bda9-746235df0a13" providerId="ADAL" clId="{A8C813A8-E763-4553-81F3-34F76AEA467F}" dt="2023-04-03T05:44:50.573" v="1435" actId="47"/>
        <pc:sldMkLst>
          <pc:docMk/>
          <pc:sldMk cId="2011283534" sldId="296"/>
        </pc:sldMkLst>
      </pc:sldChg>
      <pc:sldChg chg="add del modAnim">
        <pc:chgData name="Karuna Bhaila" userId="a5a30a92-e182-46e9-bda9-746235df0a13" providerId="ADAL" clId="{A8C813A8-E763-4553-81F3-34F76AEA467F}" dt="2023-04-03T05:44:51.838" v="1436" actId="47"/>
        <pc:sldMkLst>
          <pc:docMk/>
          <pc:sldMk cId="1096391626" sldId="297"/>
        </pc:sldMkLst>
      </pc:sldChg>
      <pc:sldChg chg="add del modAnim">
        <pc:chgData name="Karuna Bhaila" userId="a5a30a92-e182-46e9-bda9-746235df0a13" providerId="ADAL" clId="{A8C813A8-E763-4553-81F3-34F76AEA467F}" dt="2023-04-03T06:05:30.186" v="1577" actId="47"/>
        <pc:sldMkLst>
          <pc:docMk/>
          <pc:sldMk cId="3262355839" sldId="298"/>
        </pc:sldMkLst>
      </pc:sldChg>
      <pc:sldChg chg="add del modAnim">
        <pc:chgData name="Karuna Bhaila" userId="a5a30a92-e182-46e9-bda9-746235df0a13" providerId="ADAL" clId="{A8C813A8-E763-4553-81F3-34F76AEA467F}" dt="2023-04-03T05:44:56.536" v="1437" actId="47"/>
        <pc:sldMkLst>
          <pc:docMk/>
          <pc:sldMk cId="16217080" sldId="299"/>
        </pc:sldMkLst>
      </pc:sldChg>
      <pc:sldChg chg="add del modAnim">
        <pc:chgData name="Karuna Bhaila" userId="a5a30a92-e182-46e9-bda9-746235df0a13" providerId="ADAL" clId="{A8C813A8-E763-4553-81F3-34F76AEA467F}" dt="2023-04-03T06:05:33.804" v="1578" actId="47"/>
        <pc:sldMkLst>
          <pc:docMk/>
          <pc:sldMk cId="1972464653" sldId="300"/>
        </pc:sldMkLst>
      </pc:sldChg>
      <pc:sldChg chg="add del">
        <pc:chgData name="Karuna Bhaila" userId="a5a30a92-e182-46e9-bda9-746235df0a13" providerId="ADAL" clId="{A8C813A8-E763-4553-81F3-34F76AEA467F}" dt="2023-04-03T05:45:18.863" v="1438" actId="47"/>
        <pc:sldMkLst>
          <pc:docMk/>
          <pc:sldMk cId="3618144492" sldId="301"/>
        </pc:sldMkLst>
      </pc:sldChg>
      <pc:sldChg chg="add del">
        <pc:chgData name="Karuna Bhaila" userId="a5a30a92-e182-46e9-bda9-746235df0a13" providerId="ADAL" clId="{A8C813A8-E763-4553-81F3-34F76AEA467F}" dt="2023-04-03T06:05:34.823" v="1579" actId="47"/>
        <pc:sldMkLst>
          <pc:docMk/>
          <pc:sldMk cId="4204361871" sldId="302"/>
        </pc:sldMkLst>
      </pc:sldChg>
      <pc:sldChg chg="add del modAnim">
        <pc:chgData name="Karuna Bhaila" userId="a5a30a92-e182-46e9-bda9-746235df0a13" providerId="ADAL" clId="{A8C813A8-E763-4553-81F3-34F76AEA467F}" dt="2023-04-03T05:48:32.736" v="1502" actId="47"/>
        <pc:sldMkLst>
          <pc:docMk/>
          <pc:sldMk cId="1596188119" sldId="304"/>
        </pc:sldMkLst>
      </pc:sldChg>
      <pc:sldChg chg="add del modAnim">
        <pc:chgData name="Karuna Bhaila" userId="a5a30a92-e182-46e9-bda9-746235df0a13" providerId="ADAL" clId="{A8C813A8-E763-4553-81F3-34F76AEA467F}" dt="2023-04-03T06:05:36.635" v="1580" actId="47"/>
        <pc:sldMkLst>
          <pc:docMk/>
          <pc:sldMk cId="4280598938" sldId="305"/>
        </pc:sldMkLst>
      </pc:sldChg>
      <pc:sldChg chg="add del">
        <pc:chgData name="Karuna Bhaila" userId="a5a30a92-e182-46e9-bda9-746235df0a13" providerId="ADAL" clId="{A8C813A8-E763-4553-81F3-34F76AEA467F}" dt="2023-04-03T05:45:23.285" v="1439" actId="47"/>
        <pc:sldMkLst>
          <pc:docMk/>
          <pc:sldMk cId="1739929198" sldId="306"/>
        </pc:sldMkLst>
      </pc:sldChg>
      <pc:sldChg chg="add del">
        <pc:chgData name="Karuna Bhaila" userId="a5a30a92-e182-46e9-bda9-746235df0a13" providerId="ADAL" clId="{A8C813A8-E763-4553-81F3-34F76AEA467F}" dt="2023-04-03T04:32:53.591" v="489" actId="47"/>
        <pc:sldMkLst>
          <pc:docMk/>
          <pc:sldMk cId="737872095" sldId="307"/>
        </pc:sldMkLst>
      </pc:sldChg>
      <pc:sldChg chg="add del modAnim">
        <pc:chgData name="Karuna Bhaila" userId="a5a30a92-e182-46e9-bda9-746235df0a13" providerId="ADAL" clId="{A8C813A8-E763-4553-81F3-34F76AEA467F}" dt="2023-04-03T05:47:36.947" v="1497" actId="47"/>
        <pc:sldMkLst>
          <pc:docMk/>
          <pc:sldMk cId="538853817" sldId="308"/>
        </pc:sldMkLst>
      </pc:sldChg>
      <pc:sldChg chg="add del modAnim">
        <pc:chgData name="Karuna Bhaila" userId="a5a30a92-e182-46e9-bda9-746235df0a13" providerId="ADAL" clId="{A8C813A8-E763-4553-81F3-34F76AEA467F}" dt="2023-04-03T05:47:37.463" v="1498" actId="47"/>
        <pc:sldMkLst>
          <pc:docMk/>
          <pc:sldMk cId="4043559449" sldId="309"/>
        </pc:sldMkLst>
      </pc:sldChg>
      <pc:sldChg chg="add del modAnim">
        <pc:chgData name="Karuna Bhaila" userId="a5a30a92-e182-46e9-bda9-746235df0a13" providerId="ADAL" clId="{A8C813A8-E763-4553-81F3-34F76AEA467F}" dt="2023-04-03T05:47:38.623" v="1499" actId="47"/>
        <pc:sldMkLst>
          <pc:docMk/>
          <pc:sldMk cId="3148099309" sldId="310"/>
        </pc:sldMkLst>
      </pc:sldChg>
      <pc:sldChg chg="add del">
        <pc:chgData name="Karuna Bhaila" userId="a5a30a92-e182-46e9-bda9-746235df0a13" providerId="ADAL" clId="{A8C813A8-E763-4553-81F3-34F76AEA467F}" dt="2023-04-03T05:47:33.522" v="1494" actId="47"/>
        <pc:sldMkLst>
          <pc:docMk/>
          <pc:sldMk cId="2626579737" sldId="311"/>
        </pc:sldMkLst>
      </pc:sldChg>
      <pc:sldChg chg="add del modAnim">
        <pc:chgData name="Karuna Bhaila" userId="a5a30a92-e182-46e9-bda9-746235df0a13" providerId="ADAL" clId="{A8C813A8-E763-4553-81F3-34F76AEA467F}" dt="2023-04-03T05:47:34.366" v="1495" actId="47"/>
        <pc:sldMkLst>
          <pc:docMk/>
          <pc:sldMk cId="3786508517" sldId="312"/>
        </pc:sldMkLst>
      </pc:sldChg>
      <pc:sldChg chg="add del modAnim">
        <pc:chgData name="Karuna Bhaila" userId="a5a30a92-e182-46e9-bda9-746235df0a13" providerId="ADAL" clId="{A8C813A8-E763-4553-81F3-34F76AEA467F}" dt="2023-04-03T05:47:34.794" v="1496" actId="47"/>
        <pc:sldMkLst>
          <pc:docMk/>
          <pc:sldMk cId="2254525003" sldId="313"/>
        </pc:sldMkLst>
      </pc:sldChg>
      <pc:sldChg chg="add del modAnim">
        <pc:chgData name="Karuna Bhaila" userId="a5a30a92-e182-46e9-bda9-746235df0a13" providerId="ADAL" clId="{A8C813A8-E763-4553-81F3-34F76AEA467F}" dt="2023-04-03T05:47:31.719" v="1493" actId="47"/>
        <pc:sldMkLst>
          <pc:docMk/>
          <pc:sldMk cId="3442753951" sldId="314"/>
        </pc:sldMkLst>
      </pc:sldChg>
      <pc:sldChg chg="add del">
        <pc:chgData name="Karuna Bhaila" userId="a5a30a92-e182-46e9-bda9-746235df0a13" providerId="ADAL" clId="{A8C813A8-E763-4553-81F3-34F76AEA467F}" dt="2023-04-03T04:34:02.772" v="498" actId="47"/>
        <pc:sldMkLst>
          <pc:docMk/>
          <pc:sldMk cId="1269787812" sldId="315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2480758535" sldId="316"/>
        </pc:sldMkLst>
      </pc:sldChg>
      <pc:sldChg chg="add del modAnim">
        <pc:chgData name="Karuna Bhaila" userId="a5a30a92-e182-46e9-bda9-746235df0a13" providerId="ADAL" clId="{A8C813A8-E763-4553-81F3-34F76AEA467F}" dt="2023-04-03T05:47:21.472" v="1492" actId="47"/>
        <pc:sldMkLst>
          <pc:docMk/>
          <pc:sldMk cId="3579879465" sldId="317"/>
        </pc:sldMkLst>
      </pc:sldChg>
      <pc:sldChg chg="add del">
        <pc:chgData name="Karuna Bhaila" userId="a5a30a92-e182-46e9-bda9-746235df0a13" providerId="ADAL" clId="{A8C813A8-E763-4553-81F3-34F76AEA467F}" dt="2023-04-03T05:47:21.472" v="1492" actId="47"/>
        <pc:sldMkLst>
          <pc:docMk/>
          <pc:sldMk cId="838780951" sldId="318"/>
        </pc:sldMkLst>
      </pc:sldChg>
      <pc:sldChg chg="addSp delSp modSp add del mod ord modAnim">
        <pc:chgData name="Karuna Bhaila" userId="a5a30a92-e182-46e9-bda9-746235df0a13" providerId="ADAL" clId="{A8C813A8-E763-4553-81F3-34F76AEA467F}" dt="2023-04-03T06:21:27.817" v="1741" actId="47"/>
        <pc:sldMkLst>
          <pc:docMk/>
          <pc:sldMk cId="3744529695" sldId="319"/>
        </pc:sldMkLst>
        <pc:spChg chg="mod">
          <ac:chgData name="Karuna Bhaila" userId="a5a30a92-e182-46e9-bda9-746235df0a13" providerId="ADAL" clId="{A8C813A8-E763-4553-81F3-34F76AEA467F}" dt="2023-04-03T05:46:07.476" v="1464" actId="20577"/>
          <ac:spMkLst>
            <pc:docMk/>
            <pc:sldMk cId="3744529695" sldId="319"/>
            <ac:spMk id="2" creationId="{3AE94F5D-085F-8C44-9E86-A50CFB0CB271}"/>
          </ac:spMkLst>
        </pc:spChg>
        <pc:spChg chg="add del mod ord">
          <ac:chgData name="Karuna Bhaila" userId="a5a30a92-e182-46e9-bda9-746235df0a13" providerId="ADAL" clId="{A8C813A8-E763-4553-81F3-34F76AEA467F}" dt="2023-04-03T05:47:41.002" v="1500" actId="478"/>
          <ac:spMkLst>
            <pc:docMk/>
            <pc:sldMk cId="3744529695" sldId="319"/>
            <ac:spMk id="3" creationId="{D7AD5302-A40E-844F-B1F6-17D11D81116C}"/>
          </ac:spMkLst>
        </pc:spChg>
        <pc:picChg chg="mod">
          <ac:chgData name="Karuna Bhaila" userId="a5a30a92-e182-46e9-bda9-746235df0a13" providerId="ADAL" clId="{A8C813A8-E763-4553-81F3-34F76AEA467F}" dt="2023-04-03T05:47:46.080" v="1501" actId="1076"/>
          <ac:picMkLst>
            <pc:docMk/>
            <pc:sldMk cId="3744529695" sldId="319"/>
            <ac:picMk id="4" creationId="{1FBCC7D0-699F-4046-9D9B-BC8429FC48A5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5:29:12.203" v="1037" actId="20577"/>
        <pc:sldMkLst>
          <pc:docMk/>
          <pc:sldMk cId="3282328723" sldId="320"/>
        </pc:sldMkLst>
        <pc:spChg chg="mod">
          <ac:chgData name="Karuna Bhaila" userId="a5a30a92-e182-46e9-bda9-746235df0a13" providerId="ADAL" clId="{A8C813A8-E763-4553-81F3-34F76AEA467F}" dt="2023-04-03T05:29:12.203" v="1037" actId="20577"/>
          <ac:spMkLst>
            <pc:docMk/>
            <pc:sldMk cId="3282328723" sldId="320"/>
            <ac:spMk id="3" creationId="{A5CC5B22-FBA9-9481-2FB3-043C661EF513}"/>
          </ac:spMkLst>
        </pc:spChg>
        <pc:spChg chg="mod">
          <ac:chgData name="Karuna Bhaila" userId="a5a30a92-e182-46e9-bda9-746235df0a13" providerId="ADAL" clId="{A8C813A8-E763-4553-81F3-34F76AEA467F}" dt="2023-04-03T05:26:20.357" v="917" actId="1076"/>
          <ac:spMkLst>
            <pc:docMk/>
            <pc:sldMk cId="3282328723" sldId="320"/>
            <ac:spMk id="7" creationId="{9EFC17B4-CD61-DCF5-9258-1E0486782A01}"/>
          </ac:spMkLst>
        </pc:spChg>
        <pc:grpChg chg="add mod">
          <ac:chgData name="Karuna Bhaila" userId="a5a30a92-e182-46e9-bda9-746235df0a13" providerId="ADAL" clId="{A8C813A8-E763-4553-81F3-34F76AEA467F}" dt="2023-04-03T05:26:20.357" v="917" actId="1076"/>
          <ac:grpSpMkLst>
            <pc:docMk/>
            <pc:sldMk cId="3282328723" sldId="320"/>
            <ac:grpSpMk id="5" creationId="{8F73A81A-A09E-8411-3A30-59E104901AC8}"/>
          </ac:grpSpMkLst>
        </pc:grpChg>
        <pc:picChg chg="mod">
          <ac:chgData name="Karuna Bhaila" userId="a5a30a92-e182-46e9-bda9-746235df0a13" providerId="ADAL" clId="{A8C813A8-E763-4553-81F3-34F76AEA467F}" dt="2023-04-03T05:26:20.357" v="917" actId="1076"/>
          <ac:picMkLst>
            <pc:docMk/>
            <pc:sldMk cId="3282328723" sldId="320"/>
            <ac:picMk id="6" creationId="{A980DB04-6452-5B3C-0D23-8E126AB9F671}"/>
          </ac:picMkLst>
        </pc:picChg>
      </pc:sldChg>
      <pc:sldChg chg="addSp delSp modSp add del mod">
        <pc:chgData name="Karuna Bhaila" userId="a5a30a92-e182-46e9-bda9-746235df0a13" providerId="ADAL" clId="{A8C813A8-E763-4553-81F3-34F76AEA467F}" dt="2023-04-03T04:33:04.951" v="491" actId="47"/>
        <pc:sldMkLst>
          <pc:docMk/>
          <pc:sldMk cId="448702473" sldId="321"/>
        </pc:sldMkLst>
        <pc:spChg chg="del">
          <ac:chgData name="Karuna Bhaila" userId="a5a30a92-e182-46e9-bda9-746235df0a13" providerId="ADAL" clId="{A8C813A8-E763-4553-81F3-34F76AEA467F}" dt="2023-04-03T03:52:25.579" v="1" actId="931"/>
          <ac:spMkLst>
            <pc:docMk/>
            <pc:sldMk cId="448702473" sldId="321"/>
            <ac:spMk id="3" creationId="{4A7BB1C6-6A1C-C9EF-BB0A-39B3A0829D82}"/>
          </ac:spMkLst>
        </pc:spChg>
        <pc:picChg chg="add mod">
          <ac:chgData name="Karuna Bhaila" userId="a5a30a92-e182-46e9-bda9-746235df0a13" providerId="ADAL" clId="{A8C813A8-E763-4553-81F3-34F76AEA467F}" dt="2023-04-03T03:52:31.867" v="4" actId="1076"/>
          <ac:picMkLst>
            <pc:docMk/>
            <pc:sldMk cId="448702473" sldId="321"/>
            <ac:picMk id="6" creationId="{0082273C-C127-C1E9-5B80-6B4CF32103E4}"/>
          </ac:picMkLst>
        </pc:picChg>
      </pc:sldChg>
      <pc:sldChg chg="addSp modSp add del mod ord">
        <pc:chgData name="Karuna Bhaila" userId="a5a30a92-e182-46e9-bda9-746235df0a13" providerId="ADAL" clId="{A8C813A8-E763-4553-81F3-34F76AEA467F}" dt="2023-04-03T04:33:04.951" v="491" actId="47"/>
        <pc:sldMkLst>
          <pc:docMk/>
          <pc:sldMk cId="910575781" sldId="322"/>
        </pc:sldMkLst>
        <pc:picChg chg="add mod">
          <ac:chgData name="Karuna Bhaila" userId="a5a30a92-e182-46e9-bda9-746235df0a13" providerId="ADAL" clId="{A8C813A8-E763-4553-81F3-34F76AEA467F}" dt="2023-04-03T04:09:10.111" v="263" actId="1076"/>
          <ac:picMkLst>
            <pc:docMk/>
            <pc:sldMk cId="910575781" sldId="322"/>
            <ac:picMk id="5" creationId="{66C3E032-F5E1-75D5-4366-020FFC4E78A5}"/>
          </ac:picMkLst>
        </pc:picChg>
      </pc:sldChg>
      <pc:sldChg chg="addSp modSp add del mod">
        <pc:chgData name="Karuna Bhaila" userId="a5a30a92-e182-46e9-bda9-746235df0a13" providerId="ADAL" clId="{A8C813A8-E763-4553-81F3-34F76AEA467F}" dt="2023-04-03T07:17:20.229" v="2534" actId="20577"/>
        <pc:sldMkLst>
          <pc:docMk/>
          <pc:sldMk cId="1816047317" sldId="323"/>
        </pc:sldMkLst>
        <pc:spChg chg="mod">
          <ac:chgData name="Karuna Bhaila" userId="a5a30a92-e182-46e9-bda9-746235df0a13" providerId="ADAL" clId="{A8C813A8-E763-4553-81F3-34F76AEA467F}" dt="2023-04-03T07:17:20.229" v="2534" actId="20577"/>
          <ac:spMkLst>
            <pc:docMk/>
            <pc:sldMk cId="1816047317" sldId="323"/>
            <ac:spMk id="3" creationId="{A5CC5B22-FBA9-9481-2FB3-043C661EF513}"/>
          </ac:spMkLst>
        </pc:spChg>
        <pc:picChg chg="add mod">
          <ac:chgData name="Karuna Bhaila" userId="a5a30a92-e182-46e9-bda9-746235df0a13" providerId="ADAL" clId="{A8C813A8-E763-4553-81F3-34F76AEA467F}" dt="2023-04-03T04:13:20.998" v="459" actId="1076"/>
          <ac:picMkLst>
            <pc:docMk/>
            <pc:sldMk cId="1816047317" sldId="323"/>
            <ac:picMk id="5" creationId="{3FDC2A6A-9A55-2E27-09DC-6EF16F98A1DD}"/>
          </ac:picMkLst>
        </pc:picChg>
      </pc:sldChg>
      <pc:sldChg chg="modSp new add del mod">
        <pc:chgData name="Karuna Bhaila" userId="a5a30a92-e182-46e9-bda9-746235df0a13" providerId="ADAL" clId="{A8C813A8-E763-4553-81F3-34F76AEA467F}" dt="2023-04-03T07:20:43.009" v="2607" actId="20577"/>
        <pc:sldMkLst>
          <pc:docMk/>
          <pc:sldMk cId="384167065" sldId="324"/>
        </pc:sldMkLst>
        <pc:spChg chg="mod">
          <ac:chgData name="Karuna Bhaila" userId="a5a30a92-e182-46e9-bda9-746235df0a13" providerId="ADAL" clId="{A8C813A8-E763-4553-81F3-34F76AEA467F}" dt="2023-04-03T04:42:34.435" v="567" actId="20577"/>
          <ac:spMkLst>
            <pc:docMk/>
            <pc:sldMk cId="384167065" sldId="324"/>
            <ac:spMk id="2" creationId="{C7EE3739-5472-06AE-DC29-215BFA1CE5BA}"/>
          </ac:spMkLst>
        </pc:spChg>
        <pc:spChg chg="mod">
          <ac:chgData name="Karuna Bhaila" userId="a5a30a92-e182-46e9-bda9-746235df0a13" providerId="ADAL" clId="{A8C813A8-E763-4553-81F3-34F76AEA467F}" dt="2023-04-03T07:20:43.009" v="2607" actId="20577"/>
          <ac:spMkLst>
            <pc:docMk/>
            <pc:sldMk cId="384167065" sldId="324"/>
            <ac:spMk id="3" creationId="{4181EF0C-0A33-E638-D4EA-43B890350818}"/>
          </ac:spMkLst>
        </pc:spChg>
      </pc:sldChg>
      <pc:sldChg chg="modSp new del mod">
        <pc:chgData name="Karuna Bhaila" userId="a5a30a92-e182-46e9-bda9-746235df0a13" providerId="ADAL" clId="{A8C813A8-E763-4553-81F3-34F76AEA467F}" dt="2023-04-03T04:13:55.507" v="466" actId="47"/>
        <pc:sldMkLst>
          <pc:docMk/>
          <pc:sldMk cId="669151818" sldId="324"/>
        </pc:sldMkLst>
        <pc:spChg chg="mod">
          <ac:chgData name="Karuna Bhaila" userId="a5a30a92-e182-46e9-bda9-746235df0a13" providerId="ADAL" clId="{A8C813A8-E763-4553-81F3-34F76AEA467F}" dt="2023-04-03T04:13:44.564" v="463" actId="20577"/>
          <ac:spMkLst>
            <pc:docMk/>
            <pc:sldMk cId="669151818" sldId="324"/>
            <ac:spMk id="2" creationId="{36471057-87B8-256E-3E32-5BBAA1861451}"/>
          </ac:spMkLst>
        </pc:spChg>
      </pc:sldChg>
      <pc:sldChg chg="new del">
        <pc:chgData name="Karuna Bhaila" userId="a5a30a92-e182-46e9-bda9-746235df0a13" providerId="ADAL" clId="{A8C813A8-E763-4553-81F3-34F76AEA467F}" dt="2023-04-03T04:34:53.150" v="504" actId="47"/>
        <pc:sldMkLst>
          <pc:docMk/>
          <pc:sldMk cId="2920706613" sldId="324"/>
        </pc:sldMkLst>
      </pc:sldChg>
      <pc:sldChg chg="modSp new mod">
        <pc:chgData name="Karuna Bhaila" userId="a5a30a92-e182-46e9-bda9-746235df0a13" providerId="ADAL" clId="{A8C813A8-E763-4553-81F3-34F76AEA467F}" dt="2023-04-03T06:13:36.539" v="1597" actId="20577"/>
        <pc:sldMkLst>
          <pc:docMk/>
          <pc:sldMk cId="3975926914" sldId="325"/>
        </pc:sldMkLst>
        <pc:spChg chg="mod">
          <ac:chgData name="Karuna Bhaila" userId="a5a30a92-e182-46e9-bda9-746235df0a13" providerId="ADAL" clId="{A8C813A8-E763-4553-81F3-34F76AEA467F}" dt="2023-04-03T05:35:13.818" v="1184" actId="20577"/>
          <ac:spMkLst>
            <pc:docMk/>
            <pc:sldMk cId="3975926914" sldId="325"/>
            <ac:spMk id="2" creationId="{77EECE3B-6F9C-E7E2-8B24-ECBC9D126885}"/>
          </ac:spMkLst>
        </pc:spChg>
        <pc:spChg chg="mod">
          <ac:chgData name="Karuna Bhaila" userId="a5a30a92-e182-46e9-bda9-746235df0a13" providerId="ADAL" clId="{A8C813A8-E763-4553-81F3-34F76AEA467F}" dt="2023-04-03T06:13:36.539" v="1597" actId="20577"/>
          <ac:spMkLst>
            <pc:docMk/>
            <pc:sldMk cId="3975926914" sldId="325"/>
            <ac:spMk id="3" creationId="{1FE42318-C07A-0EC6-AD7B-8F7C8CF32B27}"/>
          </ac:spMkLst>
        </pc:spChg>
      </pc:sldChg>
      <pc:sldChg chg="addSp delSp modSp new del mod">
        <pc:chgData name="Karuna Bhaila" userId="a5a30a92-e182-46e9-bda9-746235df0a13" providerId="ADAL" clId="{A8C813A8-E763-4553-81F3-34F76AEA467F}" dt="2023-04-03T07:08:59.308" v="2339" actId="47"/>
        <pc:sldMkLst>
          <pc:docMk/>
          <pc:sldMk cId="2281319783" sldId="326"/>
        </pc:sldMkLst>
        <pc:spChg chg="mod">
          <ac:chgData name="Karuna Bhaila" userId="a5a30a92-e182-46e9-bda9-746235df0a13" providerId="ADAL" clId="{A8C813A8-E763-4553-81F3-34F76AEA467F}" dt="2023-04-03T05:49:37.273" v="1520" actId="20577"/>
          <ac:spMkLst>
            <pc:docMk/>
            <pc:sldMk cId="2281319783" sldId="326"/>
            <ac:spMk id="2" creationId="{21FFFFE7-2C1F-CD3A-956A-DE16471AA7F9}"/>
          </ac:spMkLst>
        </pc:spChg>
        <pc:spChg chg="mod">
          <ac:chgData name="Karuna Bhaila" userId="a5a30a92-e182-46e9-bda9-746235df0a13" providerId="ADAL" clId="{A8C813A8-E763-4553-81F3-34F76AEA467F}" dt="2023-04-03T07:01:16.484" v="2249" actId="947"/>
          <ac:spMkLst>
            <pc:docMk/>
            <pc:sldMk cId="2281319783" sldId="326"/>
            <ac:spMk id="3" creationId="{2FA7CB75-EC03-FB2E-A372-ADBA7747B5A1}"/>
          </ac:spMkLst>
        </pc:spChg>
        <pc:spChg chg="add mod">
          <ac:chgData name="Karuna Bhaila" userId="a5a30a92-e182-46e9-bda9-746235df0a13" providerId="ADAL" clId="{A8C813A8-E763-4553-81F3-34F76AEA467F}" dt="2023-04-03T06:25:25.128" v="1757" actId="164"/>
          <ac:spMkLst>
            <pc:docMk/>
            <pc:sldMk cId="2281319783" sldId="326"/>
            <ac:spMk id="8" creationId="{5BA4F204-442C-62B8-4845-54ED5C0C13E2}"/>
          </ac:spMkLst>
        </pc:spChg>
        <pc:grpChg chg="add mod">
          <ac:chgData name="Karuna Bhaila" userId="a5a30a92-e182-46e9-bda9-746235df0a13" providerId="ADAL" clId="{A8C813A8-E763-4553-81F3-34F76AEA467F}" dt="2023-04-03T06:25:27.768" v="1758" actId="1076"/>
          <ac:grpSpMkLst>
            <pc:docMk/>
            <pc:sldMk cId="2281319783" sldId="326"/>
            <ac:grpSpMk id="9" creationId="{F9919937-621F-FAF9-BFB9-650376C2B6DA}"/>
          </ac:grpSpMkLst>
        </pc:grpChg>
        <pc:picChg chg="add del mod">
          <ac:chgData name="Karuna Bhaila" userId="a5a30a92-e182-46e9-bda9-746235df0a13" providerId="ADAL" clId="{A8C813A8-E763-4553-81F3-34F76AEA467F}" dt="2023-04-03T06:19:17.095" v="1648" actId="478"/>
          <ac:picMkLst>
            <pc:docMk/>
            <pc:sldMk cId="2281319783" sldId="326"/>
            <ac:picMk id="5" creationId="{C412CE88-B6FF-C3A3-64B8-CF3690503B2B}"/>
          </ac:picMkLst>
        </pc:picChg>
        <pc:picChg chg="add mod">
          <ac:chgData name="Karuna Bhaila" userId="a5a30a92-e182-46e9-bda9-746235df0a13" providerId="ADAL" clId="{A8C813A8-E763-4553-81F3-34F76AEA467F}" dt="2023-04-03T06:25:25.128" v="1757" actId="164"/>
          <ac:picMkLst>
            <pc:docMk/>
            <pc:sldMk cId="2281319783" sldId="326"/>
            <ac:picMk id="7" creationId="{8D190ED7-6132-110E-BBDD-8CBDB8747E01}"/>
          </ac:picMkLst>
        </pc:picChg>
      </pc:sldChg>
      <pc:sldChg chg="addSp delSp modSp new mod ord">
        <pc:chgData name="Karuna Bhaila" userId="a5a30a92-e182-46e9-bda9-746235df0a13" providerId="ADAL" clId="{A8C813A8-E763-4553-81F3-34F76AEA467F}" dt="2023-04-03T06:30:01.729" v="1955" actId="20577"/>
        <pc:sldMkLst>
          <pc:docMk/>
          <pc:sldMk cId="2347768348" sldId="327"/>
        </pc:sldMkLst>
        <pc:spChg chg="mod">
          <ac:chgData name="Karuna Bhaila" userId="a5a30a92-e182-46e9-bda9-746235df0a13" providerId="ADAL" clId="{A8C813A8-E763-4553-81F3-34F76AEA467F}" dt="2023-04-03T05:58:25.974" v="1538" actId="20577"/>
          <ac:spMkLst>
            <pc:docMk/>
            <pc:sldMk cId="2347768348" sldId="327"/>
            <ac:spMk id="2" creationId="{81BDFEC4-5C1B-9146-E7FB-6DDA30FC9177}"/>
          </ac:spMkLst>
        </pc:spChg>
        <pc:spChg chg="mod">
          <ac:chgData name="Karuna Bhaila" userId="a5a30a92-e182-46e9-bda9-746235df0a13" providerId="ADAL" clId="{A8C813A8-E763-4553-81F3-34F76AEA467F}" dt="2023-04-03T06:30:01.729" v="1955" actId="20577"/>
          <ac:spMkLst>
            <pc:docMk/>
            <pc:sldMk cId="2347768348" sldId="327"/>
            <ac:spMk id="3" creationId="{10B2AFF2-1AEE-0E49-1C2D-3C2433475378}"/>
          </ac:spMkLst>
        </pc:spChg>
        <pc:spChg chg="add mod">
          <ac:chgData name="Karuna Bhaila" userId="a5a30a92-e182-46e9-bda9-746235df0a13" providerId="ADAL" clId="{A8C813A8-E763-4553-81F3-34F76AEA467F}" dt="2023-04-03T06:03:37.549" v="1568" actId="20577"/>
          <ac:spMkLst>
            <pc:docMk/>
            <pc:sldMk cId="2347768348" sldId="327"/>
            <ac:spMk id="9" creationId="{C30C991A-7F39-C8C3-2777-D647046D721E}"/>
          </ac:spMkLst>
        </pc:spChg>
        <pc:grpChg chg="add mod">
          <ac:chgData name="Karuna Bhaila" userId="a5a30a92-e182-46e9-bda9-746235df0a13" providerId="ADAL" clId="{A8C813A8-E763-4553-81F3-34F76AEA467F}" dt="2023-04-03T06:03:32.738" v="1567" actId="164"/>
          <ac:grpSpMkLst>
            <pc:docMk/>
            <pc:sldMk cId="2347768348" sldId="327"/>
            <ac:grpSpMk id="10" creationId="{B5FA3A93-6213-69B9-2B10-5D3E65F992D8}"/>
          </ac:grpSpMkLst>
        </pc:grpChg>
        <pc:picChg chg="add del mod">
          <ac:chgData name="Karuna Bhaila" userId="a5a30a92-e182-46e9-bda9-746235df0a13" providerId="ADAL" clId="{A8C813A8-E763-4553-81F3-34F76AEA467F}" dt="2023-04-03T06:02:25.339" v="1545" actId="478"/>
          <ac:picMkLst>
            <pc:docMk/>
            <pc:sldMk cId="2347768348" sldId="327"/>
            <ac:picMk id="6" creationId="{0BA7978A-C942-8A2F-D787-52881D607B89}"/>
          </ac:picMkLst>
        </pc:picChg>
        <pc:picChg chg="add mod">
          <ac:chgData name="Karuna Bhaila" userId="a5a30a92-e182-46e9-bda9-746235df0a13" providerId="ADAL" clId="{A8C813A8-E763-4553-81F3-34F76AEA467F}" dt="2023-04-03T06:03:32.738" v="1567" actId="164"/>
          <ac:picMkLst>
            <pc:docMk/>
            <pc:sldMk cId="2347768348" sldId="327"/>
            <ac:picMk id="8" creationId="{BCD2DCE3-E2F4-E189-88A8-3407703E5090}"/>
          </ac:picMkLst>
        </pc:picChg>
      </pc:sldChg>
      <pc:sldChg chg="addSp modSp new mod ord">
        <pc:chgData name="Karuna Bhaila" userId="a5a30a92-e182-46e9-bda9-746235df0a13" providerId="ADAL" clId="{A8C813A8-E763-4553-81F3-34F76AEA467F}" dt="2023-04-03T07:15:12.734" v="2485" actId="2711"/>
        <pc:sldMkLst>
          <pc:docMk/>
          <pc:sldMk cId="3390358061" sldId="328"/>
        </pc:sldMkLst>
        <pc:spChg chg="mod">
          <ac:chgData name="Karuna Bhaila" userId="a5a30a92-e182-46e9-bda9-746235df0a13" providerId="ADAL" clId="{A8C813A8-E763-4553-81F3-34F76AEA467F}" dt="2023-04-03T07:09:10.774" v="2360" actId="20577"/>
          <ac:spMkLst>
            <pc:docMk/>
            <pc:sldMk cId="3390358061" sldId="328"/>
            <ac:spMk id="2" creationId="{E73E0DC2-6F14-1993-687B-7EB8EBFC2E8D}"/>
          </ac:spMkLst>
        </pc:spChg>
        <pc:spChg chg="mod">
          <ac:chgData name="Karuna Bhaila" userId="a5a30a92-e182-46e9-bda9-746235df0a13" providerId="ADAL" clId="{A8C813A8-E763-4553-81F3-34F76AEA467F}" dt="2023-04-03T07:15:12.734" v="2485" actId="2711"/>
          <ac:spMkLst>
            <pc:docMk/>
            <pc:sldMk cId="3390358061" sldId="328"/>
            <ac:spMk id="3" creationId="{D4DCE555-0F52-907B-CCFE-FA5052901B8D}"/>
          </ac:spMkLst>
        </pc:spChg>
        <pc:spChg chg="add mod">
          <ac:chgData name="Karuna Bhaila" userId="a5a30a92-e182-46e9-bda9-746235df0a13" providerId="ADAL" clId="{A8C813A8-E763-4553-81F3-34F76AEA467F}" dt="2023-04-03T06:51:05.505" v="2059" actId="164"/>
          <ac:spMkLst>
            <pc:docMk/>
            <pc:sldMk cId="3390358061" sldId="328"/>
            <ac:spMk id="7" creationId="{FC7E389A-A941-1913-E55F-E6908F867A0F}"/>
          </ac:spMkLst>
        </pc:spChg>
        <pc:grpChg chg="add mod">
          <ac:chgData name="Karuna Bhaila" userId="a5a30a92-e182-46e9-bda9-746235df0a13" providerId="ADAL" clId="{A8C813A8-E763-4553-81F3-34F76AEA467F}" dt="2023-04-03T06:51:05.505" v="2059" actId="164"/>
          <ac:grpSpMkLst>
            <pc:docMk/>
            <pc:sldMk cId="3390358061" sldId="328"/>
            <ac:grpSpMk id="8" creationId="{6EE35A1E-03B3-6D77-9DD9-BA2C7CFE6155}"/>
          </ac:grpSpMkLst>
        </pc:grpChg>
        <pc:picChg chg="add mod modCrop">
          <ac:chgData name="Karuna Bhaila" userId="a5a30a92-e182-46e9-bda9-746235df0a13" providerId="ADAL" clId="{A8C813A8-E763-4553-81F3-34F76AEA467F}" dt="2023-04-03T06:51:05.505" v="2059" actId="164"/>
          <ac:picMkLst>
            <pc:docMk/>
            <pc:sldMk cId="3390358061" sldId="328"/>
            <ac:picMk id="6" creationId="{6E2B0344-B101-C242-10AE-EBED949D6A80}"/>
          </ac:picMkLst>
        </pc:picChg>
      </pc:sldChg>
      <pc:sldChg chg="new del">
        <pc:chgData name="Karuna Bhaila" userId="a5a30a92-e182-46e9-bda9-746235df0a13" providerId="ADAL" clId="{A8C813A8-E763-4553-81F3-34F76AEA467F}" dt="2023-04-03T06:16:58.126" v="1645" actId="47"/>
        <pc:sldMkLst>
          <pc:docMk/>
          <pc:sldMk cId="235570090" sldId="329"/>
        </pc:sldMkLst>
      </pc:sldChg>
      <pc:sldChg chg="modSp new mod">
        <pc:chgData name="Karuna Bhaila" userId="a5a30a92-e182-46e9-bda9-746235df0a13" providerId="ADAL" clId="{A8C813A8-E763-4553-81F3-34F76AEA467F}" dt="2023-04-03T07:12:03.448" v="2375" actId="255"/>
        <pc:sldMkLst>
          <pc:docMk/>
          <pc:sldMk cId="1499014899" sldId="329"/>
        </pc:sldMkLst>
        <pc:spChg chg="mod">
          <ac:chgData name="Karuna Bhaila" userId="a5a30a92-e182-46e9-bda9-746235df0a13" providerId="ADAL" clId="{A8C813A8-E763-4553-81F3-34F76AEA467F}" dt="2023-04-03T06:20:32.819" v="1712" actId="20577"/>
          <ac:spMkLst>
            <pc:docMk/>
            <pc:sldMk cId="1499014899" sldId="329"/>
            <ac:spMk id="2" creationId="{0B873FD9-0AC0-416E-E7BB-E1AABF19698C}"/>
          </ac:spMkLst>
        </pc:spChg>
        <pc:spChg chg="mod">
          <ac:chgData name="Karuna Bhaila" userId="a5a30a92-e182-46e9-bda9-746235df0a13" providerId="ADAL" clId="{A8C813A8-E763-4553-81F3-34F76AEA467F}" dt="2023-04-03T07:12:03.448" v="2375" actId="255"/>
          <ac:spMkLst>
            <pc:docMk/>
            <pc:sldMk cId="1499014899" sldId="329"/>
            <ac:spMk id="3" creationId="{38EC852D-60FF-F78A-A2AF-9DD455888274}"/>
          </ac:spMkLst>
        </pc:spChg>
      </pc:sldChg>
      <pc:sldChg chg="addSp delSp modSp new mod">
        <pc:chgData name="Karuna Bhaila" userId="a5a30a92-e182-46e9-bda9-746235df0a13" providerId="ADAL" clId="{A8C813A8-E763-4553-81F3-34F76AEA467F}" dt="2023-04-03T07:12:13.996" v="2376" actId="255"/>
        <pc:sldMkLst>
          <pc:docMk/>
          <pc:sldMk cId="748570945" sldId="330"/>
        </pc:sldMkLst>
        <pc:spChg chg="mod">
          <ac:chgData name="Karuna Bhaila" userId="a5a30a92-e182-46e9-bda9-746235df0a13" providerId="ADAL" clId="{A8C813A8-E763-4553-81F3-34F76AEA467F}" dt="2023-04-03T06:20:40.891" v="1740" actId="20577"/>
          <ac:spMkLst>
            <pc:docMk/>
            <pc:sldMk cId="748570945" sldId="330"/>
            <ac:spMk id="2" creationId="{DF201284-A95C-03B5-A05B-2451F7D361DA}"/>
          </ac:spMkLst>
        </pc:spChg>
        <pc:spChg chg="mod">
          <ac:chgData name="Karuna Bhaila" userId="a5a30a92-e182-46e9-bda9-746235df0a13" providerId="ADAL" clId="{A8C813A8-E763-4553-81F3-34F76AEA467F}" dt="2023-04-03T07:12:13.996" v="2376" actId="255"/>
          <ac:spMkLst>
            <pc:docMk/>
            <pc:sldMk cId="748570945" sldId="330"/>
            <ac:spMk id="3" creationId="{ACCC47B7-08B8-C998-93A8-ABA688BB3C7A}"/>
          </ac:spMkLst>
        </pc:spChg>
        <pc:spChg chg="add del">
          <ac:chgData name="Karuna Bhaila" userId="a5a30a92-e182-46e9-bda9-746235df0a13" providerId="ADAL" clId="{A8C813A8-E763-4553-81F3-34F76AEA467F}" dt="2023-04-03T07:03:35.983" v="2288"/>
          <ac:spMkLst>
            <pc:docMk/>
            <pc:sldMk cId="748570945" sldId="330"/>
            <ac:spMk id="5" creationId="{C57644CE-0E70-85C9-3A83-0F3AACBD85C9}"/>
          </ac:spMkLst>
        </pc:spChg>
        <pc:spChg chg="add del mod">
          <ac:chgData name="Karuna Bhaila" userId="a5a30a92-e182-46e9-bda9-746235df0a13" providerId="ADAL" clId="{A8C813A8-E763-4553-81F3-34F76AEA467F}" dt="2023-04-03T07:03:42.810" v="2291" actId="478"/>
          <ac:spMkLst>
            <pc:docMk/>
            <pc:sldMk cId="748570945" sldId="330"/>
            <ac:spMk id="6" creationId="{0906AEF7-660D-991D-8987-D4E26CD60F13}"/>
          </ac:spMkLst>
        </pc:spChg>
      </pc:sldChg>
    </pc:docChg>
  </pc:docChgLst>
  <pc:docChgLst>
    <pc:chgData name="Karuna Bhaila" userId="a5a30a92-e182-46e9-bda9-746235df0a13" providerId="ADAL" clId="{DE8EA8FA-2254-4CFA-B020-A564978D0C0A}"/>
    <pc:docChg chg="custSel modSld modMainMaster">
      <pc:chgData name="Karuna Bhaila" userId="a5a30a92-e182-46e9-bda9-746235df0a13" providerId="ADAL" clId="{DE8EA8FA-2254-4CFA-B020-A564978D0C0A}" dt="2024-04-01T15:57:47.080" v="144" actId="14100"/>
      <pc:docMkLst>
        <pc:docMk/>
      </pc:docMkLst>
      <pc:sldChg chg="modSp mod">
        <pc:chgData name="Karuna Bhaila" userId="a5a30a92-e182-46e9-bda9-746235df0a13" providerId="ADAL" clId="{DE8EA8FA-2254-4CFA-B020-A564978D0C0A}" dt="2024-04-01T15:55:10.008" v="118" actId="1076"/>
        <pc:sldMkLst>
          <pc:docMk/>
          <pc:sldMk cId="4214696883" sldId="256"/>
        </pc:sldMkLst>
        <pc:spChg chg="mod">
          <ac:chgData name="Karuna Bhaila" userId="a5a30a92-e182-46e9-bda9-746235df0a13" providerId="ADAL" clId="{DE8EA8FA-2254-4CFA-B020-A564978D0C0A}" dt="2024-04-01T15:54:43.901" v="111" actId="20577"/>
          <ac:spMkLst>
            <pc:docMk/>
            <pc:sldMk cId="4214696883" sldId="256"/>
            <ac:spMk id="16" creationId="{D414B738-48F8-6997-CCCA-AD1E287D444C}"/>
          </ac:spMkLst>
        </pc:spChg>
        <pc:spChg chg="mod">
          <ac:chgData name="Karuna Bhaila" userId="a5a30a92-e182-46e9-bda9-746235df0a13" providerId="ADAL" clId="{DE8EA8FA-2254-4CFA-B020-A564978D0C0A}" dt="2024-04-01T15:55:10.008" v="118" actId="1076"/>
          <ac:spMkLst>
            <pc:docMk/>
            <pc:sldMk cId="4214696883" sldId="256"/>
            <ac:spMk id="17" creationId="{D058724A-063B-230E-F1E1-0EE4300C0F49}"/>
          </ac:spMkLst>
        </pc:spChg>
        <pc:picChg chg="mod">
          <ac:chgData name="Karuna Bhaila" userId="a5a30a92-e182-46e9-bda9-746235df0a13" providerId="ADAL" clId="{DE8EA8FA-2254-4CFA-B020-A564978D0C0A}" dt="2024-04-01T15:54:48.031" v="112" actId="14100"/>
          <ac:picMkLst>
            <pc:docMk/>
            <pc:sldMk cId="4214696883" sldId="256"/>
            <ac:picMk id="15" creationId="{25DC423A-6128-5B62-80B9-E6BBF8B70F0E}"/>
          </ac:picMkLst>
        </pc:picChg>
        <pc:picChg chg="mod">
          <ac:chgData name="Karuna Bhaila" userId="a5a30a92-e182-46e9-bda9-746235df0a13" providerId="ADAL" clId="{DE8EA8FA-2254-4CFA-B020-A564978D0C0A}" dt="2024-04-01T15:54:50.929" v="114" actId="1076"/>
          <ac:picMkLst>
            <pc:docMk/>
            <pc:sldMk cId="4214696883" sldId="256"/>
            <ac:picMk id="19" creationId="{2E1DE52B-F4A7-B5D4-F830-9D3DA6BADDF2}"/>
          </ac:picMkLst>
        </pc:picChg>
      </pc:sldChg>
      <pc:sldChg chg="modSp mod">
        <pc:chgData name="Karuna Bhaila" userId="a5a30a92-e182-46e9-bda9-746235df0a13" providerId="ADAL" clId="{DE8EA8FA-2254-4CFA-B020-A564978D0C0A}" dt="2024-04-01T15:55:41.184" v="143" actId="20577"/>
        <pc:sldMkLst>
          <pc:docMk/>
          <pc:sldMk cId="2543148632" sldId="277"/>
        </pc:sldMkLst>
        <pc:spChg chg="mod">
          <ac:chgData name="Karuna Bhaila" userId="a5a30a92-e182-46e9-bda9-746235df0a13" providerId="ADAL" clId="{DE8EA8FA-2254-4CFA-B020-A564978D0C0A}" dt="2024-04-01T15:55:19.003" v="125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DE8EA8FA-2254-4CFA-B020-A564978D0C0A}" dt="2024-04-01T15:55:41.184" v="143" actId="20577"/>
          <ac:spMkLst>
            <pc:docMk/>
            <pc:sldMk cId="2543148632" sldId="277"/>
            <ac:spMk id="3" creationId="{CA7DF09B-5D82-0E0E-C4D7-B521E8171C4A}"/>
          </ac:spMkLst>
        </pc:spChg>
      </pc:sldChg>
      <pc:sldChg chg="modSp">
        <pc:chgData name="Karuna Bhaila" userId="a5a30a92-e182-46e9-bda9-746235df0a13" providerId="ADAL" clId="{DE8EA8FA-2254-4CFA-B020-A564978D0C0A}" dt="2024-04-01T15:57:47.080" v="144" actId="14100"/>
        <pc:sldMkLst>
          <pc:docMk/>
          <pc:sldMk cId="1033894463" sldId="331"/>
        </pc:sldMkLst>
        <pc:picChg chg="mod">
          <ac:chgData name="Karuna Bhaila" userId="a5a30a92-e182-46e9-bda9-746235df0a13" providerId="ADAL" clId="{DE8EA8FA-2254-4CFA-B020-A564978D0C0A}" dt="2024-04-01T15:57:47.080" v="144" actId="14100"/>
          <ac:picMkLst>
            <pc:docMk/>
            <pc:sldMk cId="1033894463" sldId="331"/>
            <ac:picMk id="1026" creationId="{300BED21-A524-6C51-4E35-6EAB78F86C76}"/>
          </ac:picMkLst>
        </pc:picChg>
      </pc:sldChg>
      <pc:sldChg chg="modSp mod">
        <pc:chgData name="Karuna Bhaila" userId="a5a30a92-e182-46e9-bda9-746235df0a13" providerId="ADAL" clId="{DE8EA8FA-2254-4CFA-B020-A564978D0C0A}" dt="2024-04-01T15:53:01.979" v="12" actId="27636"/>
        <pc:sldMkLst>
          <pc:docMk/>
          <pc:sldMk cId="3769591712" sldId="334"/>
        </pc:sldMkLst>
        <pc:spChg chg="mod">
          <ac:chgData name="Karuna Bhaila" userId="a5a30a92-e182-46e9-bda9-746235df0a13" providerId="ADAL" clId="{DE8EA8FA-2254-4CFA-B020-A564978D0C0A}" dt="2024-04-01T15:53:01.979" v="12" actId="27636"/>
          <ac:spMkLst>
            <pc:docMk/>
            <pc:sldMk cId="3769591712" sldId="334"/>
            <ac:spMk id="3" creationId="{A18DAB42-4414-474C-0CD4-185584335032}"/>
          </ac:spMkLst>
        </pc:spChg>
      </pc:sldChg>
      <pc:sldMasterChg chg="modSldLayout">
        <pc:chgData name="Karuna Bhaila" userId="a5a30a92-e182-46e9-bda9-746235df0a13" providerId="ADAL" clId="{DE8EA8FA-2254-4CFA-B020-A564978D0C0A}" dt="2024-04-01T15:54:06.149" v="50" actId="403"/>
        <pc:sldMasterMkLst>
          <pc:docMk/>
          <pc:sldMasterMk cId="4005567904" sldId="2147483660"/>
        </pc:sldMasterMkLst>
        <pc:sldLayoutChg chg="modSp">
          <pc:chgData name="Karuna Bhaila" userId="a5a30a92-e182-46e9-bda9-746235df0a13" providerId="ADAL" clId="{DE8EA8FA-2254-4CFA-B020-A564978D0C0A}" dt="2024-04-01T15:52:55.486" v="7" actId="404"/>
          <pc:sldLayoutMkLst>
            <pc:docMk/>
            <pc:sldMasterMk cId="4005567904" sldId="2147483660"/>
            <pc:sldLayoutMk cId="2181436426" sldId="2147483661"/>
          </pc:sldLayoutMkLst>
          <pc:spChg chg="mod">
            <ac:chgData name="Karuna Bhaila" userId="a5a30a92-e182-46e9-bda9-746235df0a13" providerId="ADAL" clId="{DE8EA8FA-2254-4CFA-B020-A564978D0C0A}" dt="2024-04-01T15:52:44.859" v="2" actId="404"/>
            <ac:spMkLst>
              <pc:docMk/>
              <pc:sldMasterMk cId="4005567904" sldId="2147483660"/>
              <pc:sldLayoutMk cId="2181436426" sldId="214748366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46.966" v="3" actId="404"/>
            <ac:spMkLst>
              <pc:docMk/>
              <pc:sldMasterMk cId="4005567904" sldId="2147483660"/>
              <pc:sldLayoutMk cId="2181436426" sldId="2147483661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2.843" v="5" actId="404"/>
            <ac:spMkLst>
              <pc:docMk/>
              <pc:sldMasterMk cId="4005567904" sldId="2147483660"/>
              <pc:sldLayoutMk cId="2181436426" sldId="2147483661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2:55.486" v="7" actId="404"/>
            <ac:spMkLst>
              <pc:docMk/>
              <pc:sldMasterMk cId="4005567904" sldId="2147483660"/>
              <pc:sldLayoutMk cId="2181436426" sldId="2147483661"/>
              <ac:spMk id="6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1.884" v="11" actId="404"/>
          <pc:sldLayoutMkLst>
            <pc:docMk/>
            <pc:sldMasterMk cId="4005567904" sldId="2147483660"/>
            <pc:sldLayoutMk cId="306133374" sldId="2147483662"/>
          </pc:sldLayoutMkLst>
          <pc:spChg chg="mod">
            <ac:chgData name="Karuna Bhaila" userId="a5a30a92-e182-46e9-bda9-746235df0a13" providerId="ADAL" clId="{DE8EA8FA-2254-4CFA-B020-A564978D0C0A}" dt="2024-04-01T15:52:59.317" v="10" actId="404"/>
            <ac:spMkLst>
              <pc:docMk/>
              <pc:sldMasterMk cId="4005567904" sldId="2147483660"/>
              <pc:sldLayoutMk cId="306133374" sldId="2147483662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01.884" v="11" actId="404"/>
            <ac:spMkLst>
              <pc:docMk/>
              <pc:sldMasterMk cId="4005567904" sldId="2147483660"/>
              <pc:sldLayoutMk cId="306133374" sldId="2147483662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07.867" v="15" actId="404"/>
          <pc:sldLayoutMkLst>
            <pc:docMk/>
            <pc:sldMasterMk cId="4005567904" sldId="2147483660"/>
            <pc:sldLayoutMk cId="3357532473" sldId="2147483663"/>
          </pc:sldLayoutMkLst>
          <pc:spChg chg="mod">
            <ac:chgData name="Karuna Bhaila" userId="a5a30a92-e182-46e9-bda9-746235df0a13" providerId="ADAL" clId="{DE8EA8FA-2254-4CFA-B020-A564978D0C0A}" dt="2024-04-01T15:53:07.867" v="15" actId="404"/>
            <ac:spMkLst>
              <pc:docMk/>
              <pc:sldMasterMk cId="4005567904" sldId="2147483660"/>
              <pc:sldLayoutMk cId="3357532473" sldId="2147483663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19.162" v="26" actId="404"/>
          <pc:sldLayoutMkLst>
            <pc:docMk/>
            <pc:sldMasterMk cId="4005567904" sldId="2147483660"/>
            <pc:sldLayoutMk cId="478217934" sldId="2147483664"/>
          </pc:sldLayoutMkLst>
          <pc:spChg chg="mod">
            <ac:chgData name="Karuna Bhaila" userId="a5a30a92-e182-46e9-bda9-746235df0a13" providerId="ADAL" clId="{DE8EA8FA-2254-4CFA-B020-A564978D0C0A}" dt="2024-04-01T15:53:12.966" v="20" actId="403"/>
            <ac:spMkLst>
              <pc:docMk/>
              <pc:sldMasterMk cId="4005567904" sldId="2147483660"/>
              <pc:sldLayoutMk cId="478217934" sldId="2147483664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5.422" v="23" actId="404"/>
            <ac:spMkLst>
              <pc:docMk/>
              <pc:sldMasterMk cId="4005567904" sldId="2147483660"/>
              <pc:sldLayoutMk cId="478217934" sldId="2147483664"/>
              <ac:spMk id="3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19.162" v="26" actId="404"/>
            <ac:spMkLst>
              <pc:docMk/>
              <pc:sldMasterMk cId="4005567904" sldId="2147483660"/>
              <pc:sldLayoutMk cId="478217934" sldId="2147483664"/>
              <ac:spMk id="4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35.815" v="33" actId="404"/>
          <pc:sldLayoutMkLst>
            <pc:docMk/>
            <pc:sldMasterMk cId="4005567904" sldId="2147483660"/>
            <pc:sldLayoutMk cId="198237127" sldId="2147483665"/>
          </pc:sldLayoutMkLst>
          <pc:spChg chg="mod">
            <ac:chgData name="Karuna Bhaila" userId="a5a30a92-e182-46e9-bda9-746235df0a13" providerId="ADAL" clId="{DE8EA8FA-2254-4CFA-B020-A564978D0C0A}" dt="2024-04-01T15:53:29.890" v="29" actId="404"/>
            <ac:spMkLst>
              <pc:docMk/>
              <pc:sldMasterMk cId="4005567904" sldId="2147483660"/>
              <pc:sldLayoutMk cId="198237127" sldId="2147483665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2.530" v="31" actId="404"/>
            <ac:spMkLst>
              <pc:docMk/>
              <pc:sldMasterMk cId="4005567904" sldId="2147483660"/>
              <pc:sldLayoutMk cId="198237127" sldId="2147483665"/>
              <ac:spMk id="4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3:35.815" v="33" actId="404"/>
            <ac:spMkLst>
              <pc:docMk/>
              <pc:sldMasterMk cId="4005567904" sldId="2147483660"/>
              <pc:sldLayoutMk cId="198237127" sldId="2147483665"/>
              <ac:spMk id="11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0.131" v="36" actId="404"/>
          <pc:sldLayoutMkLst>
            <pc:docMk/>
            <pc:sldMasterMk cId="4005567904" sldId="2147483660"/>
            <pc:sldLayoutMk cId="1959929344" sldId="2147483666"/>
          </pc:sldLayoutMkLst>
          <pc:spChg chg="mod">
            <ac:chgData name="Karuna Bhaila" userId="a5a30a92-e182-46e9-bda9-746235df0a13" providerId="ADAL" clId="{DE8EA8FA-2254-4CFA-B020-A564978D0C0A}" dt="2024-04-01T15:53:40.131" v="36" actId="404"/>
            <ac:spMkLst>
              <pc:docMk/>
              <pc:sldMasterMk cId="4005567904" sldId="2147483660"/>
              <pc:sldLayoutMk cId="1959929344" sldId="2147483666"/>
              <ac:spMk id="2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3:45.803" v="39" actId="404"/>
          <pc:sldLayoutMkLst>
            <pc:docMk/>
            <pc:sldMasterMk cId="4005567904" sldId="2147483660"/>
            <pc:sldLayoutMk cId="835814348" sldId="2147483668"/>
          </pc:sldLayoutMkLst>
          <pc:spChg chg="mod">
            <ac:chgData name="Karuna Bhaila" userId="a5a30a92-e182-46e9-bda9-746235df0a13" providerId="ADAL" clId="{DE8EA8FA-2254-4CFA-B020-A564978D0C0A}" dt="2024-04-01T15:53:45.803" v="39" actId="404"/>
            <ac:spMkLst>
              <pc:docMk/>
              <pc:sldMasterMk cId="4005567904" sldId="2147483660"/>
              <pc:sldLayoutMk cId="835814348" sldId="2147483668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1.433" v="45" actId="404"/>
          <pc:sldLayoutMkLst>
            <pc:docMk/>
            <pc:sldMasterMk cId="4005567904" sldId="2147483660"/>
            <pc:sldLayoutMk cId="1801727340" sldId="2147483671"/>
          </pc:sldLayoutMkLst>
          <pc:spChg chg="mod">
            <ac:chgData name="Karuna Bhaila" userId="a5a30a92-e182-46e9-bda9-746235df0a13" providerId="ADAL" clId="{DE8EA8FA-2254-4CFA-B020-A564978D0C0A}" dt="2024-04-01T15:53:57.054" v="44" actId="403"/>
            <ac:spMkLst>
              <pc:docMk/>
              <pc:sldMasterMk cId="4005567904" sldId="2147483660"/>
              <pc:sldLayoutMk cId="1801727340" sldId="2147483671"/>
              <ac:spMk id="2" creationId="{00000000-0000-0000-0000-000000000000}"/>
            </ac:spMkLst>
          </pc:spChg>
          <pc:spChg chg="mod">
            <ac:chgData name="Karuna Bhaila" userId="a5a30a92-e182-46e9-bda9-746235df0a13" providerId="ADAL" clId="{DE8EA8FA-2254-4CFA-B020-A564978D0C0A}" dt="2024-04-01T15:54:01.433" v="45" actId="404"/>
            <ac:spMkLst>
              <pc:docMk/>
              <pc:sldMasterMk cId="4005567904" sldId="2147483660"/>
              <pc:sldLayoutMk cId="1801727340" sldId="2147483671"/>
              <ac:spMk id="3" creationId="{00000000-0000-0000-0000-000000000000}"/>
            </ac:spMkLst>
          </pc:spChg>
        </pc:sldLayoutChg>
        <pc:sldLayoutChg chg="modSp">
          <pc:chgData name="Karuna Bhaila" userId="a5a30a92-e182-46e9-bda9-746235df0a13" providerId="ADAL" clId="{DE8EA8FA-2254-4CFA-B020-A564978D0C0A}" dt="2024-04-01T15:54:06.149" v="50" actId="403"/>
          <pc:sldLayoutMkLst>
            <pc:docMk/>
            <pc:sldMasterMk cId="4005567904" sldId="2147483660"/>
            <pc:sldLayoutMk cId="2682442508" sldId="2147483672"/>
          </pc:sldLayoutMkLst>
          <pc:spChg chg="mod">
            <ac:chgData name="Karuna Bhaila" userId="a5a30a92-e182-46e9-bda9-746235df0a13" providerId="ADAL" clId="{DE8EA8FA-2254-4CFA-B020-A564978D0C0A}" dt="2024-04-01T15:54:06.149" v="50" actId="403"/>
            <ac:spMkLst>
              <pc:docMk/>
              <pc:sldMasterMk cId="4005567904" sldId="2147483660"/>
              <pc:sldLayoutMk cId="2682442508" sldId="2147483672"/>
              <ac:spMk id="2" creationId="{00000000-0000-0000-0000-000000000000}"/>
            </ac:spMkLst>
          </pc:spChg>
        </pc:sldLayoutChg>
      </pc:sldMasterChg>
    </pc:docChg>
  </pc:docChgLst>
  <pc:docChgLst>
    <pc:chgData name="Karuna Bhaila" userId="a5a30a92-e182-46e9-bda9-746235df0a13" providerId="ADAL" clId="{EE26065E-BA30-4A4F-B0F5-2F46416DF935}"/>
    <pc:docChg chg="undo custSel addSld delSld modSld sldOrd addMainMaster delMainMaster">
      <pc:chgData name="Karuna Bhaila" userId="a5a30a92-e182-46e9-bda9-746235df0a13" providerId="ADAL" clId="{EE26065E-BA30-4A4F-B0F5-2F46416DF935}" dt="2023-04-05T21:12:08.990" v="2076" actId="20577"/>
      <pc:docMkLst>
        <pc:docMk/>
      </pc:docMkLst>
      <pc:sldChg chg="addSp delSp modSp mod">
        <pc:chgData name="Karuna Bhaila" userId="a5a30a92-e182-46e9-bda9-746235df0a13" providerId="ADAL" clId="{EE26065E-BA30-4A4F-B0F5-2F46416DF935}" dt="2023-04-02T20:15:37.337" v="74" actId="1076"/>
        <pc:sldMkLst>
          <pc:docMk/>
          <pc:sldMk cId="4214696883" sldId="256"/>
        </pc:sldMkLst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2" creationId="{00000000-0000-0000-0000-000000000000}"/>
          </ac:spMkLst>
        </pc:spChg>
        <pc:spChg chg="del mod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3" creationId="{00000000-0000-0000-0000-000000000000}"/>
          </ac:spMkLst>
        </pc:spChg>
        <pc:spChg chg="del">
          <ac:chgData name="Karuna Bhaila" userId="a5a30a92-e182-46e9-bda9-746235df0a13" providerId="ADAL" clId="{EE26065E-BA30-4A4F-B0F5-2F46416DF935}" dt="2023-04-02T20:12:17.514" v="47" actId="478"/>
          <ac:spMkLst>
            <pc:docMk/>
            <pc:sldMk cId="4214696883" sldId="256"/>
            <ac:spMk id="4" creationId="{00000000-0000-0000-0000-000000000000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6" creationId="{35236588-B9E6-711D-A274-DBAD381265A7}"/>
          </ac:spMkLst>
        </pc:spChg>
        <pc:spChg chg="add del mod">
          <ac:chgData name="Karuna Bhaila" userId="a5a30a92-e182-46e9-bda9-746235df0a13" providerId="ADAL" clId="{EE26065E-BA30-4A4F-B0F5-2F46416DF935}" dt="2023-04-02T20:12:16.932" v="46"/>
          <ac:spMkLst>
            <pc:docMk/>
            <pc:sldMk cId="4214696883" sldId="256"/>
            <ac:spMk id="7" creationId="{A077B95A-5863-A863-535B-F07DC05F80EF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9" creationId="{AC9541A3-6D43-B149-4720-150D91CFD517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1" creationId="{53B5EE4C-53C6-034C-7F48-1572B144CA19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3" creationId="{F90614F6-5094-DBCA-BAD8-B5B3A8DFE6F5}"/>
          </ac:spMkLst>
        </pc:spChg>
        <pc:spChg chg="add del mod">
          <ac:chgData name="Karuna Bhaila" userId="a5a30a92-e182-46e9-bda9-746235df0a13" providerId="ADAL" clId="{EE26065E-BA30-4A4F-B0F5-2F46416DF935}" dt="2023-04-02T20:12:36.900" v="53" actId="478"/>
          <ac:spMkLst>
            <pc:docMk/>
            <pc:sldMk cId="4214696883" sldId="256"/>
            <ac:spMk id="14" creationId="{8CB738EA-3B42-5943-BCA3-DFBB565A43C4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6" creationId="{D414B738-48F8-6997-CCCA-AD1E287D444C}"/>
          </ac:spMkLst>
        </pc:spChg>
        <pc:spChg chg="add mod">
          <ac:chgData name="Karuna Bhaila" userId="a5a30a92-e182-46e9-bda9-746235df0a13" providerId="ADAL" clId="{EE26065E-BA30-4A4F-B0F5-2F46416DF935}" dt="2023-04-02T20:12:37.720" v="54"/>
          <ac:spMkLst>
            <pc:docMk/>
            <pc:sldMk cId="4214696883" sldId="256"/>
            <ac:spMk id="17" creationId="{D058724A-063B-230E-F1E1-0EE4300C0F49}"/>
          </ac:spMkLst>
        </pc:spChg>
        <pc:picChg chg="add del mod">
          <ac:chgData name="Karuna Bhaila" userId="a5a30a92-e182-46e9-bda9-746235df0a13" providerId="ADAL" clId="{EE26065E-BA30-4A4F-B0F5-2F46416DF935}" dt="2023-04-02T20:12:16.932" v="46"/>
          <ac:picMkLst>
            <pc:docMk/>
            <pc:sldMk cId="4214696883" sldId="256"/>
            <ac:picMk id="5" creationId="{94627B2E-6596-D95F-167A-B89D881D6A70}"/>
          </ac:picMkLst>
        </pc:picChg>
        <pc:picChg chg="add del mod ord">
          <ac:chgData name="Karuna Bhaila" userId="a5a30a92-e182-46e9-bda9-746235df0a13" providerId="ADAL" clId="{EE26065E-BA30-4A4F-B0F5-2F46416DF935}" dt="2023-04-02T20:12:36.900" v="53" actId="478"/>
          <ac:picMkLst>
            <pc:docMk/>
            <pc:sldMk cId="4214696883" sldId="256"/>
            <ac:picMk id="12" creationId="{3BCF69FB-4347-BBCF-5016-05B66FE047FB}"/>
          </ac:picMkLst>
        </pc:picChg>
        <pc:picChg chg="add mod">
          <ac:chgData name="Karuna Bhaila" userId="a5a30a92-e182-46e9-bda9-746235df0a13" providerId="ADAL" clId="{EE26065E-BA30-4A4F-B0F5-2F46416DF935}" dt="2023-04-02T20:13:46.055" v="59" actId="14100"/>
          <ac:picMkLst>
            <pc:docMk/>
            <pc:sldMk cId="4214696883" sldId="256"/>
            <ac:picMk id="15" creationId="{25DC423A-6128-5B62-80B9-E6BBF8B70F0E}"/>
          </ac:picMkLst>
        </pc:picChg>
        <pc:picChg chg="add mod">
          <ac:chgData name="Karuna Bhaila" userId="a5a30a92-e182-46e9-bda9-746235df0a13" providerId="ADAL" clId="{EE26065E-BA30-4A4F-B0F5-2F46416DF935}" dt="2023-04-02T20:15:37.337" v="74" actId="1076"/>
          <ac:picMkLst>
            <pc:docMk/>
            <pc:sldMk cId="4214696883" sldId="256"/>
            <ac:picMk id="19" creationId="{2E1DE52B-F4A7-B5D4-F830-9D3DA6BADDF2}"/>
          </ac:picMkLst>
        </pc:picChg>
        <pc:picChg chg="add del mod">
          <ac:chgData name="Karuna Bhaila" userId="a5a30a92-e182-46e9-bda9-746235df0a13" providerId="ADAL" clId="{EE26065E-BA30-4A4F-B0F5-2F46416DF935}" dt="2023-04-02T20:13:58.542" v="64" actId="478"/>
          <ac:picMkLst>
            <pc:docMk/>
            <pc:sldMk cId="4214696883" sldId="256"/>
            <ac:picMk id="1026" creationId="{85688684-A273-D61C-B4D5-9FAA56E805EA}"/>
          </ac:picMkLst>
        </pc:picChg>
        <pc:picChg chg="add del mod">
          <ac:chgData name="Karuna Bhaila" userId="a5a30a92-e182-46e9-bda9-746235df0a13" providerId="ADAL" clId="{EE26065E-BA30-4A4F-B0F5-2F46416DF935}" dt="2023-04-02T20:14:21.459" v="67" actId="478"/>
          <ac:picMkLst>
            <pc:docMk/>
            <pc:sldMk cId="4214696883" sldId="256"/>
            <ac:picMk id="1028" creationId="{BBD394CD-1B1D-030B-1668-39CDB078E294}"/>
          </ac:picMkLst>
        </pc:picChg>
      </pc:sldChg>
      <pc:sldChg chg="addSp delSp modSp add mod">
        <pc:chgData name="Karuna Bhaila" userId="a5a30a92-e182-46e9-bda9-746235df0a13" providerId="ADAL" clId="{EE26065E-BA30-4A4F-B0F5-2F46416DF935}" dt="2023-04-02T20:21:31.249" v="332" actId="20577"/>
        <pc:sldMkLst>
          <pc:docMk/>
          <pc:sldMk cId="1015769525" sldId="257"/>
        </pc:sldMkLst>
        <pc:spChg chg="del">
          <ac:chgData name="Karuna Bhaila" userId="a5a30a92-e182-46e9-bda9-746235df0a13" providerId="ADAL" clId="{EE26065E-BA30-4A4F-B0F5-2F46416DF935}" dt="2023-04-02T20:21:17.765" v="318" actId="478"/>
          <ac:spMkLst>
            <pc:docMk/>
            <pc:sldMk cId="1015769525" sldId="257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1:31.249" v="332" actId="20577"/>
          <ac:spMkLst>
            <pc:docMk/>
            <pc:sldMk cId="1015769525" sldId="257"/>
            <ac:spMk id="6" creationId="{648F1723-A899-DCB3-722E-9396CE808493}"/>
          </ac:spMkLst>
        </pc:sp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1931413550" sldId="257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646314654" sldId="258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2486073515" sldId="258"/>
        </pc:sldMkLst>
      </pc:sldChg>
      <pc:sldChg chg="add">
        <pc:chgData name="Karuna Bhaila" userId="a5a30a92-e182-46e9-bda9-746235df0a13" providerId="ADAL" clId="{EE26065E-BA30-4A4F-B0F5-2F46416DF935}" dt="2023-04-02T20:19:55.061" v="295"/>
        <pc:sldMkLst>
          <pc:docMk/>
          <pc:sldMk cId="1884284023" sldId="259"/>
        </pc:sldMkLst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3724424103" sldId="259"/>
        </pc:sldMkLst>
      </pc:sldChg>
      <pc:sldChg chg="addSp delSp modSp add mod">
        <pc:chgData name="Karuna Bhaila" userId="a5a30a92-e182-46e9-bda9-746235df0a13" providerId="ADAL" clId="{EE26065E-BA30-4A4F-B0F5-2F46416DF935}" dt="2023-04-02T20:23:08.579" v="355"/>
        <pc:sldMkLst>
          <pc:docMk/>
          <pc:sldMk cId="560853767" sldId="275"/>
        </pc:sldMkLst>
        <pc:spChg chg="del mod">
          <ac:chgData name="Karuna Bhaila" userId="a5a30a92-e182-46e9-bda9-746235df0a13" providerId="ADAL" clId="{EE26065E-BA30-4A4F-B0F5-2F46416DF935}" dt="2023-04-02T20:23:02.993" v="354" actId="478"/>
          <ac:spMkLst>
            <pc:docMk/>
            <pc:sldMk cId="560853767" sldId="275"/>
            <ac:spMk id="2" creationId="{00000000-0000-0000-0000-000000000000}"/>
          </ac:spMkLst>
        </pc:spChg>
        <pc:spChg chg="add mod">
          <ac:chgData name="Karuna Bhaila" userId="a5a30a92-e182-46e9-bda9-746235df0a13" providerId="ADAL" clId="{EE26065E-BA30-4A4F-B0F5-2F46416DF935}" dt="2023-04-02T20:23:08.579" v="355"/>
          <ac:spMkLst>
            <pc:docMk/>
            <pc:sldMk cId="560853767" sldId="275"/>
            <ac:spMk id="3" creationId="{77AF8AC1-A400-F73A-52F0-0E3F35B99B6D}"/>
          </ac:spMkLst>
        </pc:spChg>
        <pc:spChg chg="del">
          <ac:chgData name="Karuna Bhaila" userId="a5a30a92-e182-46e9-bda9-746235df0a13" providerId="ADAL" clId="{EE26065E-BA30-4A4F-B0F5-2F46416DF935}" dt="2023-04-02T20:22:48.978" v="349" actId="478"/>
          <ac:spMkLst>
            <pc:docMk/>
            <pc:sldMk cId="560853767" sldId="275"/>
            <ac:spMk id="7" creationId="{00000000-0000-0000-0000-000000000000}"/>
          </ac:spMkLst>
        </pc:spChg>
        <pc:picChg chg="mod">
          <ac:chgData name="Karuna Bhaila" userId="a5a30a92-e182-46e9-bda9-746235df0a13" providerId="ADAL" clId="{EE26065E-BA30-4A4F-B0F5-2F46416DF935}" dt="2023-04-02T20:22:56.928" v="352" actId="1076"/>
          <ac:picMkLst>
            <pc:docMk/>
            <pc:sldMk cId="560853767" sldId="275"/>
            <ac:picMk id="5" creationId="{00000000-0000-0000-0000-000000000000}"/>
          </ac:picMkLst>
        </pc:picChg>
        <pc:picChg chg="del">
          <ac:chgData name="Karuna Bhaila" userId="a5a30a92-e182-46e9-bda9-746235df0a13" providerId="ADAL" clId="{EE26065E-BA30-4A4F-B0F5-2F46416DF935}" dt="2023-04-02T20:22:45.247" v="348" actId="478"/>
          <ac:picMkLst>
            <pc:docMk/>
            <pc:sldMk cId="560853767" sldId="275"/>
            <ac:picMk id="6" creationId="{00000000-0000-0000-0000-000000000000}"/>
          </ac:picMkLst>
        </pc:picChg>
      </pc:sldChg>
      <pc:sldChg chg="del">
        <pc:chgData name="Karuna Bhaila" userId="a5a30a92-e182-46e9-bda9-746235df0a13" providerId="ADAL" clId="{EE26065E-BA30-4A4F-B0F5-2F46416DF935}" dt="2023-04-02T20:19:46.991" v="294" actId="2696"/>
        <pc:sldMkLst>
          <pc:docMk/>
          <pc:sldMk cId="840497653" sldId="275"/>
        </pc:sldMkLst>
      </pc:sldChg>
      <pc:sldChg chg="modSp new mod">
        <pc:chgData name="Karuna Bhaila" userId="a5a30a92-e182-46e9-bda9-746235df0a13" providerId="ADAL" clId="{EE26065E-BA30-4A4F-B0F5-2F46416DF935}" dt="2023-04-02T20:25:19.381" v="361" actId="33524"/>
        <pc:sldMkLst>
          <pc:docMk/>
          <pc:sldMk cId="2543148632" sldId="277"/>
        </pc:sldMkLst>
        <pc:spChg chg="mod">
          <ac:chgData name="Karuna Bhaila" userId="a5a30a92-e182-46e9-bda9-746235df0a13" providerId="ADAL" clId="{EE26065E-BA30-4A4F-B0F5-2F46416DF935}" dt="2023-04-02T20:16:00.257" v="84" actId="20577"/>
          <ac:spMkLst>
            <pc:docMk/>
            <pc:sldMk cId="2543148632" sldId="277"/>
            <ac:spMk id="2" creationId="{79B446CA-75EA-B072-1527-C3A8D3F7B769}"/>
          </ac:spMkLst>
        </pc:spChg>
        <pc:spChg chg="mod">
          <ac:chgData name="Karuna Bhaila" userId="a5a30a92-e182-46e9-bda9-746235df0a13" providerId="ADAL" clId="{EE26065E-BA30-4A4F-B0F5-2F46416DF935}" dt="2023-04-02T20:25:19.381" v="361" actId="33524"/>
          <ac:spMkLst>
            <pc:docMk/>
            <pc:sldMk cId="2543148632" sldId="277"/>
            <ac:spMk id="3" creationId="{CA7DF09B-5D82-0E0E-C4D7-B521E8171C4A}"/>
          </ac:spMkLst>
        </pc:spChg>
      </pc:sldChg>
      <pc:sldChg chg="new del">
        <pc:chgData name="Karuna Bhaila" userId="a5a30a92-e182-46e9-bda9-746235df0a13" providerId="ADAL" clId="{EE26065E-BA30-4A4F-B0F5-2F46416DF935}" dt="2023-04-02T20:16:42.728" v="107" actId="47"/>
        <pc:sldMkLst>
          <pc:docMk/>
          <pc:sldMk cId="443444823" sldId="278"/>
        </pc:sldMkLst>
      </pc:sldChg>
      <pc:sldChg chg="modSp add del mod">
        <pc:chgData name="Karuna Bhaila" userId="a5a30a92-e182-46e9-bda9-746235df0a13" providerId="ADAL" clId="{EE26065E-BA30-4A4F-B0F5-2F46416DF935}" dt="2023-04-02T20:17:37.021" v="254" actId="47"/>
        <pc:sldMkLst>
          <pc:docMk/>
          <pc:sldMk cId="2958225639" sldId="278"/>
        </pc:sldMkLst>
        <pc:spChg chg="mod">
          <ac:chgData name="Karuna Bhaila" userId="a5a30a92-e182-46e9-bda9-746235df0a13" providerId="ADAL" clId="{EE26065E-BA30-4A4F-B0F5-2F46416DF935}" dt="2023-04-02T20:17:28.330" v="249" actId="27636"/>
          <ac:spMkLst>
            <pc:docMk/>
            <pc:sldMk cId="2958225639" sldId="278"/>
            <ac:spMk id="2" creationId="{500F62FD-F884-1740-81FC-482F88175F20}"/>
          </ac:spMkLst>
        </pc:spChg>
      </pc:sldChg>
      <pc:sldChg chg="add del">
        <pc:chgData name="Karuna Bhaila" userId="a5a30a92-e182-46e9-bda9-746235df0a13" providerId="ADAL" clId="{EE26065E-BA30-4A4F-B0F5-2F46416DF935}" dt="2023-04-02T20:17:38.549" v="255" actId="47"/>
        <pc:sldMkLst>
          <pc:docMk/>
          <pc:sldMk cId="3445969735" sldId="279"/>
        </pc:sldMkLst>
      </pc:sldChg>
      <pc:sldChg chg="add del">
        <pc:chgData name="Karuna Bhaila" userId="a5a30a92-e182-46e9-bda9-746235df0a13" providerId="ADAL" clId="{EE26065E-BA30-4A4F-B0F5-2F46416DF935}" dt="2023-04-02T20:17:39.257" v="256" actId="47"/>
        <pc:sldMkLst>
          <pc:docMk/>
          <pc:sldMk cId="2369105275" sldId="280"/>
        </pc:sldMkLst>
      </pc:sldChg>
      <pc:sldChg chg="add del">
        <pc:chgData name="Karuna Bhaila" userId="a5a30a92-e182-46e9-bda9-746235df0a13" providerId="ADAL" clId="{EE26065E-BA30-4A4F-B0F5-2F46416DF935}" dt="2023-04-02T20:17:26.569" v="172"/>
        <pc:sldMkLst>
          <pc:docMk/>
          <pc:sldMk cId="2457157007" sldId="281"/>
        </pc:sldMkLst>
      </pc:sldChg>
      <pc:sldChg chg="modSp add del mod">
        <pc:chgData name="Karuna Bhaila" userId="a5a30a92-e182-46e9-bda9-746235df0a13" providerId="ADAL" clId="{EE26065E-BA30-4A4F-B0F5-2F46416DF935}" dt="2023-04-02T20:17:28.373" v="250" actId="27636"/>
        <pc:sldMkLst>
          <pc:docMk/>
          <pc:sldMk cId="1669516834" sldId="282"/>
        </pc:sldMkLst>
        <pc:spChg chg="mod">
          <ac:chgData name="Karuna Bhaila" userId="a5a30a92-e182-46e9-bda9-746235df0a13" providerId="ADAL" clId="{EE26065E-BA30-4A4F-B0F5-2F46416DF935}" dt="2023-04-02T20:17:28.373" v="250" actId="27636"/>
          <ac:spMkLst>
            <pc:docMk/>
            <pc:sldMk cId="1669516834" sldId="282"/>
            <ac:spMk id="3" creationId="{BE48EB61-1A60-5F43-9E65-2DE92D7157DC}"/>
          </ac:spMkLst>
        </pc:spChg>
      </pc:sldChg>
      <pc:sldChg chg="add del ord">
        <pc:chgData name="Karuna Bhaila" userId="a5a30a92-e182-46e9-bda9-746235df0a13" providerId="ADAL" clId="{EE26065E-BA30-4A4F-B0F5-2F46416DF935}" dt="2023-04-02T20:18:32.187" v="266"/>
        <pc:sldMkLst>
          <pc:docMk/>
          <pc:sldMk cId="2857348110" sldId="283"/>
        </pc:sldMkLst>
      </pc:sldChg>
      <pc:sldChg chg="add del">
        <pc:chgData name="Karuna Bhaila" userId="a5a30a92-e182-46e9-bda9-746235df0a13" providerId="ADAL" clId="{EE26065E-BA30-4A4F-B0F5-2F46416DF935}" dt="2023-04-02T20:17:26.788" v="178"/>
        <pc:sldMkLst>
          <pc:docMk/>
          <pc:sldMk cId="2910994050" sldId="284"/>
        </pc:sldMkLst>
      </pc:sldChg>
      <pc:sldChg chg="add del">
        <pc:chgData name="Karuna Bhaila" userId="a5a30a92-e182-46e9-bda9-746235df0a13" providerId="ADAL" clId="{EE26065E-BA30-4A4F-B0F5-2F46416DF935}" dt="2023-04-02T20:17:26.835" v="180"/>
        <pc:sldMkLst>
          <pc:docMk/>
          <pc:sldMk cId="1785826288" sldId="285"/>
        </pc:sldMkLst>
      </pc:sldChg>
      <pc:sldChg chg="addSp delSp modSp add del mod">
        <pc:chgData name="Karuna Bhaila" userId="a5a30a92-e182-46e9-bda9-746235df0a13" providerId="ADAL" clId="{EE26065E-BA30-4A4F-B0F5-2F46416DF935}" dt="2023-04-02T20:18:15.541" v="261" actId="478"/>
        <pc:sldMkLst>
          <pc:docMk/>
          <pc:sldMk cId="954939025" sldId="286"/>
        </pc:sldMkLst>
        <pc:spChg chg="add del mod">
          <ac:chgData name="Karuna Bhaila" userId="a5a30a92-e182-46e9-bda9-746235df0a13" providerId="ADAL" clId="{EE26065E-BA30-4A4F-B0F5-2F46416DF935}" dt="2023-04-02T20:18:15.541" v="261" actId="478"/>
          <ac:spMkLst>
            <pc:docMk/>
            <pc:sldMk cId="954939025" sldId="286"/>
            <ac:spMk id="3" creationId="{87A7EBFC-B7AB-299A-B9B0-E62F40022F3E}"/>
          </ac:spMkLst>
        </pc:spChg>
        <pc:picChg chg="del">
          <ac:chgData name="Karuna Bhaila" userId="a5a30a92-e182-46e9-bda9-746235df0a13" providerId="ADAL" clId="{EE26065E-BA30-4A4F-B0F5-2F46416DF935}" dt="2023-04-02T20:17:58.433" v="259" actId="478"/>
          <ac:picMkLst>
            <pc:docMk/>
            <pc:sldMk cId="954939025" sldId="286"/>
            <ac:picMk id="7" creationId="{9A116AD6-3DD3-47FD-9B15-2205D79663AD}"/>
          </ac:picMkLst>
        </pc:picChg>
      </pc:sldChg>
      <pc:sldChg chg="add del">
        <pc:chgData name="Karuna Bhaila" userId="a5a30a92-e182-46e9-bda9-746235df0a13" providerId="ADAL" clId="{EE26065E-BA30-4A4F-B0F5-2F46416DF935}" dt="2023-04-02T20:17:26.862" v="184"/>
        <pc:sldMkLst>
          <pc:docMk/>
          <pc:sldMk cId="1097355618" sldId="287"/>
        </pc:sldMkLst>
      </pc:sldChg>
      <pc:sldChg chg="add del">
        <pc:chgData name="Karuna Bhaila" userId="a5a30a92-e182-46e9-bda9-746235df0a13" providerId="ADAL" clId="{EE26065E-BA30-4A4F-B0F5-2F46416DF935}" dt="2023-04-02T20:18:23.082" v="262" actId="47"/>
        <pc:sldMkLst>
          <pc:docMk/>
          <pc:sldMk cId="3624045422" sldId="288"/>
        </pc:sldMkLst>
      </pc:sldChg>
      <pc:sldChg chg="add del">
        <pc:chgData name="Karuna Bhaila" userId="a5a30a92-e182-46e9-bda9-746235df0a13" providerId="ADAL" clId="{EE26065E-BA30-4A4F-B0F5-2F46416DF935}" dt="2023-04-02T20:18:24.067" v="263" actId="47"/>
        <pc:sldMkLst>
          <pc:docMk/>
          <pc:sldMk cId="3189958173" sldId="289"/>
        </pc:sldMkLst>
      </pc:sldChg>
      <pc:sldChg chg="add del">
        <pc:chgData name="Karuna Bhaila" userId="a5a30a92-e182-46e9-bda9-746235df0a13" providerId="ADAL" clId="{EE26065E-BA30-4A4F-B0F5-2F46416DF935}" dt="2023-04-02T20:17:12.748" v="153" actId="27028"/>
        <pc:sldMkLst>
          <pc:docMk/>
          <pc:sldMk cId="3389810869" sldId="289"/>
        </pc:sldMkLst>
      </pc:sldChg>
      <pc:sldChg chg="add del">
        <pc:chgData name="Karuna Bhaila" userId="a5a30a92-e182-46e9-bda9-746235df0a13" providerId="ADAL" clId="{EE26065E-BA30-4A4F-B0F5-2F46416DF935}" dt="2023-04-02T20:18:27.658" v="264" actId="47"/>
        <pc:sldMkLst>
          <pc:docMk/>
          <pc:sldMk cId="1982135398" sldId="290"/>
        </pc:sldMkLst>
      </pc:sldChg>
      <pc:sldChg chg="add del">
        <pc:chgData name="Karuna Bhaila" userId="a5a30a92-e182-46e9-bda9-746235df0a13" providerId="ADAL" clId="{EE26065E-BA30-4A4F-B0F5-2F46416DF935}" dt="2023-04-02T20:17:12.519" v="152" actId="27028"/>
        <pc:sldMkLst>
          <pc:docMk/>
          <pc:sldMk cId="3189958173" sldId="290"/>
        </pc:sldMkLst>
      </pc:sldChg>
      <pc:sldChg chg="add del">
        <pc:chgData name="Karuna Bhaila" userId="a5a30a92-e182-46e9-bda9-746235df0a13" providerId="ADAL" clId="{EE26065E-BA30-4A4F-B0F5-2F46416DF935}" dt="2023-04-02T20:17:12.302" v="151" actId="27028"/>
        <pc:sldMkLst>
          <pc:docMk/>
          <pc:sldMk cId="1982135398" sldId="291"/>
        </pc:sldMkLst>
      </pc:sldChg>
      <pc:sldChg chg="add ord">
        <pc:chgData name="Karuna Bhaila" userId="a5a30a92-e182-46e9-bda9-746235df0a13" providerId="ADAL" clId="{EE26065E-BA30-4A4F-B0F5-2F46416DF935}" dt="2023-04-05T18:05:39.281" v="658"/>
        <pc:sldMkLst>
          <pc:docMk/>
          <pc:sldMk cId="2371629518" sldId="291"/>
        </pc:sldMkLst>
      </pc:sldChg>
      <pc:sldChg chg="add del">
        <pc:chgData name="Karuna Bhaila" userId="a5a30a92-e182-46e9-bda9-746235df0a13" providerId="ADAL" clId="{EE26065E-BA30-4A4F-B0F5-2F46416DF935}" dt="2023-04-02T20:17:11.380" v="150" actId="27028"/>
        <pc:sldMkLst>
          <pc:docMk/>
          <pc:sldMk cId="2371629518" sldId="292"/>
        </pc:sldMkLst>
      </pc:sldChg>
      <pc:sldChg chg="add">
        <pc:chgData name="Karuna Bhaila" userId="a5a30a92-e182-46e9-bda9-746235df0a13" providerId="ADAL" clId="{EE26065E-BA30-4A4F-B0F5-2F46416DF935}" dt="2023-04-02T20:17:27.256" v="194"/>
        <pc:sldMkLst>
          <pc:docMk/>
          <pc:sldMk cId="3769860544" sldId="292"/>
        </pc:sldMkLst>
      </pc:sldChg>
      <pc:sldChg chg="add del">
        <pc:chgData name="Karuna Bhaila" userId="a5a30a92-e182-46e9-bda9-746235df0a13" providerId="ADAL" clId="{EE26065E-BA30-4A4F-B0F5-2F46416DF935}" dt="2023-04-02T20:17:11.050" v="149" actId="27028"/>
        <pc:sldMkLst>
          <pc:docMk/>
          <pc:sldMk cId="1096391626" sldId="293"/>
        </pc:sldMkLst>
      </pc:sldChg>
      <pc:sldChg chg="add del">
        <pc:chgData name="Karuna Bhaila" userId="a5a30a92-e182-46e9-bda9-746235df0a13" providerId="ADAL" clId="{EE26065E-BA30-4A4F-B0F5-2F46416DF935}" dt="2023-04-02T20:18:56.981" v="292" actId="47"/>
        <pc:sldMkLst>
          <pc:docMk/>
          <pc:sldMk cId="1627393059" sldId="293"/>
        </pc:sldMkLst>
      </pc:sldChg>
      <pc:sldChg chg="add">
        <pc:chgData name="Karuna Bhaila" userId="a5a30a92-e182-46e9-bda9-746235df0a13" providerId="ADAL" clId="{EE26065E-BA30-4A4F-B0F5-2F46416DF935}" dt="2023-04-02T20:17:27.338" v="198"/>
        <pc:sldMkLst>
          <pc:docMk/>
          <pc:sldMk cId="3389810869" sldId="294"/>
        </pc:sldMkLst>
      </pc:sldChg>
      <pc:sldChg chg="add del">
        <pc:chgData name="Karuna Bhaila" userId="a5a30a92-e182-46e9-bda9-746235df0a13" providerId="ADAL" clId="{EE26065E-BA30-4A4F-B0F5-2F46416DF935}" dt="2023-04-02T20:17:10.500" v="148" actId="27028"/>
        <pc:sldMkLst>
          <pc:docMk/>
          <pc:sldMk cId="3769860544" sldId="294"/>
        </pc:sldMkLst>
      </pc:sldChg>
      <pc:sldChg chg="add">
        <pc:chgData name="Karuna Bhaila" userId="a5a30a92-e182-46e9-bda9-746235df0a13" providerId="ADAL" clId="{EE26065E-BA30-4A4F-B0F5-2F46416DF935}" dt="2023-04-02T20:17:27.349" v="200"/>
        <pc:sldMkLst>
          <pc:docMk/>
          <pc:sldMk cId="698118803" sldId="295"/>
        </pc:sldMkLst>
      </pc:sldChg>
      <pc:sldChg chg="add del">
        <pc:chgData name="Karuna Bhaila" userId="a5a30a92-e182-46e9-bda9-746235df0a13" providerId="ADAL" clId="{EE26065E-BA30-4A4F-B0F5-2F46416DF935}" dt="2023-04-02T20:17:09.476" v="147" actId="27028"/>
        <pc:sldMkLst>
          <pc:docMk/>
          <pc:sldMk cId="4280598938" sldId="295"/>
        </pc:sldMkLst>
      </pc:sldChg>
      <pc:sldChg chg="add del">
        <pc:chgData name="Karuna Bhaila" userId="a5a30a92-e182-46e9-bda9-746235df0a13" providerId="ADAL" clId="{EE26065E-BA30-4A4F-B0F5-2F46416DF935}" dt="2023-04-02T20:17:27.394" v="202"/>
        <pc:sldMkLst>
          <pc:docMk/>
          <pc:sldMk cId="2011283534" sldId="296"/>
        </pc:sldMkLst>
      </pc:sldChg>
      <pc:sldChg chg="add">
        <pc:chgData name="Karuna Bhaila" userId="a5a30a92-e182-46e9-bda9-746235df0a13" providerId="ADAL" clId="{EE26065E-BA30-4A4F-B0F5-2F46416DF935}" dt="2023-04-02T20:17:27.444" v="204"/>
        <pc:sldMkLst>
          <pc:docMk/>
          <pc:sldMk cId="1096391626" sldId="297"/>
        </pc:sldMkLst>
      </pc:sldChg>
      <pc:sldChg chg="add">
        <pc:chgData name="Karuna Bhaila" userId="a5a30a92-e182-46e9-bda9-746235df0a13" providerId="ADAL" clId="{EE26065E-BA30-4A4F-B0F5-2F46416DF935}" dt="2023-04-02T20:17:27.490" v="206"/>
        <pc:sldMkLst>
          <pc:docMk/>
          <pc:sldMk cId="3262355839" sldId="298"/>
        </pc:sldMkLst>
      </pc:sldChg>
      <pc:sldChg chg="add">
        <pc:chgData name="Karuna Bhaila" userId="a5a30a92-e182-46e9-bda9-746235df0a13" providerId="ADAL" clId="{EE26065E-BA30-4A4F-B0F5-2F46416DF935}" dt="2023-04-02T20:17:27.544" v="208"/>
        <pc:sldMkLst>
          <pc:docMk/>
          <pc:sldMk cId="16217080" sldId="299"/>
        </pc:sldMkLst>
      </pc:sldChg>
      <pc:sldChg chg="add">
        <pc:chgData name="Karuna Bhaila" userId="a5a30a92-e182-46e9-bda9-746235df0a13" providerId="ADAL" clId="{EE26065E-BA30-4A4F-B0F5-2F46416DF935}" dt="2023-04-02T20:17:27.614" v="210"/>
        <pc:sldMkLst>
          <pc:docMk/>
          <pc:sldMk cId="1972464653" sldId="300"/>
        </pc:sldMkLst>
      </pc:sldChg>
      <pc:sldChg chg="add">
        <pc:chgData name="Karuna Bhaila" userId="a5a30a92-e182-46e9-bda9-746235df0a13" providerId="ADAL" clId="{EE26065E-BA30-4A4F-B0F5-2F46416DF935}" dt="2023-04-02T20:17:27.663" v="212"/>
        <pc:sldMkLst>
          <pc:docMk/>
          <pc:sldMk cId="3618144492" sldId="301"/>
        </pc:sldMkLst>
      </pc:sldChg>
      <pc:sldChg chg="add">
        <pc:chgData name="Karuna Bhaila" userId="a5a30a92-e182-46e9-bda9-746235df0a13" providerId="ADAL" clId="{EE26065E-BA30-4A4F-B0F5-2F46416DF935}" dt="2023-04-02T20:17:27.703" v="214"/>
        <pc:sldMkLst>
          <pc:docMk/>
          <pc:sldMk cId="4204361871" sldId="302"/>
        </pc:sldMkLst>
      </pc:sldChg>
      <pc:sldChg chg="add del">
        <pc:chgData name="Karuna Bhaila" userId="a5a30a92-e182-46e9-bda9-746235df0a13" providerId="ADAL" clId="{EE26065E-BA30-4A4F-B0F5-2F46416DF935}" dt="2023-04-02T20:19:11.891" v="293" actId="47"/>
        <pc:sldMkLst>
          <pc:docMk/>
          <pc:sldMk cId="4210695925" sldId="303"/>
        </pc:sldMkLst>
      </pc:sldChg>
      <pc:sldChg chg="add">
        <pc:chgData name="Karuna Bhaila" userId="a5a30a92-e182-46e9-bda9-746235df0a13" providerId="ADAL" clId="{EE26065E-BA30-4A4F-B0F5-2F46416DF935}" dt="2023-04-02T20:17:27.790" v="218"/>
        <pc:sldMkLst>
          <pc:docMk/>
          <pc:sldMk cId="1596188119" sldId="304"/>
        </pc:sldMkLst>
      </pc:sldChg>
      <pc:sldChg chg="add">
        <pc:chgData name="Karuna Bhaila" userId="a5a30a92-e182-46e9-bda9-746235df0a13" providerId="ADAL" clId="{EE26065E-BA30-4A4F-B0F5-2F46416DF935}" dt="2023-04-02T20:17:27.833" v="220"/>
        <pc:sldMkLst>
          <pc:docMk/>
          <pc:sldMk cId="4280598938" sldId="305"/>
        </pc:sldMkLst>
      </pc:sldChg>
      <pc:sldChg chg="add">
        <pc:chgData name="Karuna Bhaila" userId="a5a30a92-e182-46e9-bda9-746235df0a13" providerId="ADAL" clId="{EE26065E-BA30-4A4F-B0F5-2F46416DF935}" dt="2023-04-02T20:17:27.849" v="222"/>
        <pc:sldMkLst>
          <pc:docMk/>
          <pc:sldMk cId="1739929198" sldId="306"/>
        </pc:sldMkLst>
      </pc:sldChg>
      <pc:sldChg chg="add">
        <pc:chgData name="Karuna Bhaila" userId="a5a30a92-e182-46e9-bda9-746235df0a13" providerId="ADAL" clId="{EE26065E-BA30-4A4F-B0F5-2F46416DF935}" dt="2023-04-02T20:17:27.864" v="224"/>
        <pc:sldMkLst>
          <pc:docMk/>
          <pc:sldMk cId="737872095" sldId="307"/>
        </pc:sldMkLst>
      </pc:sldChg>
      <pc:sldChg chg="modSp add mod">
        <pc:chgData name="Karuna Bhaila" userId="a5a30a92-e182-46e9-bda9-746235df0a13" providerId="ADAL" clId="{EE26065E-BA30-4A4F-B0F5-2F46416DF935}" dt="2023-04-02T20:17:28.463" v="251" actId="27636"/>
        <pc:sldMkLst>
          <pc:docMk/>
          <pc:sldMk cId="538853817" sldId="308"/>
        </pc:sldMkLst>
        <pc:spChg chg="mod">
          <ac:chgData name="Karuna Bhaila" userId="a5a30a92-e182-46e9-bda9-746235df0a13" providerId="ADAL" clId="{EE26065E-BA30-4A4F-B0F5-2F46416DF935}" dt="2023-04-02T20:17:28.463" v="251" actId="27636"/>
          <ac:spMkLst>
            <pc:docMk/>
            <pc:sldMk cId="538853817" sldId="308"/>
            <ac:spMk id="3" creationId="{34D99197-9A55-374C-95C8-360ED0F6948B}"/>
          </ac:spMkLst>
        </pc:spChg>
      </pc:sldChg>
      <pc:sldChg chg="add">
        <pc:chgData name="Karuna Bhaila" userId="a5a30a92-e182-46e9-bda9-746235df0a13" providerId="ADAL" clId="{EE26065E-BA30-4A4F-B0F5-2F46416DF935}" dt="2023-04-02T20:17:27.944" v="228"/>
        <pc:sldMkLst>
          <pc:docMk/>
          <pc:sldMk cId="4043559449" sldId="309"/>
        </pc:sldMkLst>
      </pc:sldChg>
      <pc:sldChg chg="add">
        <pc:chgData name="Karuna Bhaila" userId="a5a30a92-e182-46e9-bda9-746235df0a13" providerId="ADAL" clId="{EE26065E-BA30-4A4F-B0F5-2F46416DF935}" dt="2023-04-02T20:17:27.955" v="230"/>
        <pc:sldMkLst>
          <pc:docMk/>
          <pc:sldMk cId="3148099309" sldId="310"/>
        </pc:sldMkLst>
      </pc:sldChg>
      <pc:sldChg chg="add">
        <pc:chgData name="Karuna Bhaila" userId="a5a30a92-e182-46e9-bda9-746235df0a13" providerId="ADAL" clId="{EE26065E-BA30-4A4F-B0F5-2F46416DF935}" dt="2023-04-02T20:17:27.970" v="232"/>
        <pc:sldMkLst>
          <pc:docMk/>
          <pc:sldMk cId="2626579737" sldId="311"/>
        </pc:sldMkLst>
      </pc:sldChg>
      <pc:sldChg chg="add">
        <pc:chgData name="Karuna Bhaila" userId="a5a30a92-e182-46e9-bda9-746235df0a13" providerId="ADAL" clId="{EE26065E-BA30-4A4F-B0F5-2F46416DF935}" dt="2023-04-02T20:17:27.982" v="234"/>
        <pc:sldMkLst>
          <pc:docMk/>
          <pc:sldMk cId="3786508517" sldId="312"/>
        </pc:sldMkLst>
      </pc:sldChg>
      <pc:sldChg chg="add">
        <pc:chgData name="Karuna Bhaila" userId="a5a30a92-e182-46e9-bda9-746235df0a13" providerId="ADAL" clId="{EE26065E-BA30-4A4F-B0F5-2F46416DF935}" dt="2023-04-02T20:17:27.994" v="236"/>
        <pc:sldMkLst>
          <pc:docMk/>
          <pc:sldMk cId="2254525003" sldId="313"/>
        </pc:sldMkLst>
      </pc:sldChg>
      <pc:sldChg chg="add">
        <pc:chgData name="Karuna Bhaila" userId="a5a30a92-e182-46e9-bda9-746235df0a13" providerId="ADAL" clId="{EE26065E-BA30-4A4F-B0F5-2F46416DF935}" dt="2023-04-02T20:17:28.005" v="238"/>
        <pc:sldMkLst>
          <pc:docMk/>
          <pc:sldMk cId="3442753951" sldId="314"/>
        </pc:sldMkLst>
      </pc:sldChg>
      <pc:sldChg chg="add">
        <pc:chgData name="Karuna Bhaila" userId="a5a30a92-e182-46e9-bda9-746235df0a13" providerId="ADAL" clId="{EE26065E-BA30-4A4F-B0F5-2F46416DF935}" dt="2023-04-02T20:17:28.021" v="240"/>
        <pc:sldMkLst>
          <pc:docMk/>
          <pc:sldMk cId="1269787812" sldId="315"/>
        </pc:sldMkLst>
      </pc:sldChg>
      <pc:sldChg chg="add">
        <pc:chgData name="Karuna Bhaila" userId="a5a30a92-e182-46e9-bda9-746235df0a13" providerId="ADAL" clId="{EE26065E-BA30-4A4F-B0F5-2F46416DF935}" dt="2023-04-02T20:17:28.041" v="242"/>
        <pc:sldMkLst>
          <pc:docMk/>
          <pc:sldMk cId="2480758535" sldId="316"/>
        </pc:sldMkLst>
      </pc:sldChg>
      <pc:sldChg chg="modSp add mod">
        <pc:chgData name="Karuna Bhaila" userId="a5a30a92-e182-46e9-bda9-746235df0a13" providerId="ADAL" clId="{EE26065E-BA30-4A4F-B0F5-2F46416DF935}" dt="2023-04-02T20:17:28.492" v="252" actId="27636"/>
        <pc:sldMkLst>
          <pc:docMk/>
          <pc:sldMk cId="3579879465" sldId="317"/>
        </pc:sldMkLst>
        <pc:spChg chg="mod">
          <ac:chgData name="Karuna Bhaila" userId="a5a30a92-e182-46e9-bda9-746235df0a13" providerId="ADAL" clId="{EE26065E-BA30-4A4F-B0F5-2F46416DF935}" dt="2023-04-02T20:17:28.492" v="252" actId="27636"/>
          <ac:spMkLst>
            <pc:docMk/>
            <pc:sldMk cId="3579879465" sldId="317"/>
            <ac:spMk id="3" creationId="{38E8FCC0-965C-254A-B0EC-7231DCFE3D7C}"/>
          </ac:spMkLst>
        </pc:spChg>
      </pc:sldChg>
      <pc:sldChg chg="modSp add mod">
        <pc:chgData name="Karuna Bhaila" userId="a5a30a92-e182-46e9-bda9-746235df0a13" providerId="ADAL" clId="{EE26065E-BA30-4A4F-B0F5-2F46416DF935}" dt="2023-04-02T20:17:28.494" v="253" actId="27636"/>
        <pc:sldMkLst>
          <pc:docMk/>
          <pc:sldMk cId="838780951" sldId="318"/>
        </pc:sldMkLst>
        <pc:spChg chg="mod">
          <ac:chgData name="Karuna Bhaila" userId="a5a30a92-e182-46e9-bda9-746235df0a13" providerId="ADAL" clId="{EE26065E-BA30-4A4F-B0F5-2F46416DF935}" dt="2023-04-02T20:17:28.494" v="253" actId="27636"/>
          <ac:spMkLst>
            <pc:docMk/>
            <pc:sldMk cId="838780951" sldId="318"/>
            <ac:spMk id="3" creationId="{38E8FCC0-965C-254A-B0EC-7231DCFE3D7C}"/>
          </ac:spMkLst>
        </pc:spChg>
      </pc:sldChg>
      <pc:sldChg chg="add">
        <pc:chgData name="Karuna Bhaila" userId="a5a30a92-e182-46e9-bda9-746235df0a13" providerId="ADAL" clId="{EE26065E-BA30-4A4F-B0F5-2F46416DF935}" dt="2023-04-02T20:17:28.260" v="248"/>
        <pc:sldMkLst>
          <pc:docMk/>
          <pc:sldMk cId="3744529695" sldId="319"/>
        </pc:sldMkLst>
      </pc:sldChg>
      <pc:sldChg chg="modSp new mod ord">
        <pc:chgData name="Karuna Bhaila" userId="a5a30a92-e182-46e9-bda9-746235df0a13" providerId="ADAL" clId="{EE26065E-BA30-4A4F-B0F5-2F46416DF935}" dt="2023-04-02T20:23:22.323" v="359"/>
        <pc:sldMkLst>
          <pc:docMk/>
          <pc:sldMk cId="3282328723" sldId="320"/>
        </pc:sldMkLst>
        <pc:spChg chg="mod">
          <ac:chgData name="Karuna Bhaila" userId="a5a30a92-e182-46e9-bda9-746235df0a13" providerId="ADAL" clId="{EE26065E-BA30-4A4F-B0F5-2F46416DF935}" dt="2023-04-02T20:18:47.488" v="291" actId="20577"/>
          <ac:spMkLst>
            <pc:docMk/>
            <pc:sldMk cId="3282328723" sldId="320"/>
            <ac:spMk id="2" creationId="{CCF32393-0604-7657-D8D3-03A99E76E154}"/>
          </ac:spMkLst>
        </pc:spChg>
      </pc:sldChg>
      <pc:sldChg chg="modSp new mod">
        <pc:chgData name="Karuna Bhaila" userId="a5a30a92-e182-46e9-bda9-746235df0a13" providerId="ADAL" clId="{EE26065E-BA30-4A4F-B0F5-2F46416DF935}" dt="2023-04-02T20:21:12.591" v="317" actId="20577"/>
        <pc:sldMkLst>
          <pc:docMk/>
          <pc:sldMk cId="448702473" sldId="321"/>
        </pc:sldMkLst>
        <pc:spChg chg="mod">
          <ac:chgData name="Karuna Bhaila" userId="a5a30a92-e182-46e9-bda9-746235df0a13" providerId="ADAL" clId="{EE26065E-BA30-4A4F-B0F5-2F46416DF935}" dt="2023-04-02T20:21:12.591" v="317" actId="20577"/>
          <ac:spMkLst>
            <pc:docMk/>
            <pc:sldMk cId="448702473" sldId="321"/>
            <ac:spMk id="2" creationId="{FE105B2D-79B5-DFB2-C1AB-DE20598D283C}"/>
          </ac:spMkLst>
        </pc:spChg>
      </pc:sldChg>
      <pc:sldChg chg="modSp new mod">
        <pc:chgData name="Karuna Bhaila" userId="a5a30a92-e182-46e9-bda9-746235df0a13" providerId="ADAL" clId="{EE26065E-BA30-4A4F-B0F5-2F46416DF935}" dt="2023-04-05T18:06:52.085" v="680" actId="20577"/>
        <pc:sldMkLst>
          <pc:docMk/>
          <pc:sldMk cId="910575781" sldId="322"/>
        </pc:sldMkLst>
        <pc:spChg chg="mod">
          <ac:chgData name="Karuna Bhaila" userId="a5a30a92-e182-46e9-bda9-746235df0a13" providerId="ADAL" clId="{EE26065E-BA30-4A4F-B0F5-2F46416DF935}" dt="2023-04-05T18:06:52.085" v="680" actId="20577"/>
          <ac:spMkLst>
            <pc:docMk/>
            <pc:sldMk cId="910575781" sldId="322"/>
            <ac:spMk id="2" creationId="{259F3B31-F618-AF84-F2D1-3E5F3036FDA3}"/>
          </ac:spMkLst>
        </pc:spChg>
      </pc:sldChg>
      <pc:sldChg chg="add">
        <pc:chgData name="Karuna Bhaila" userId="a5a30a92-e182-46e9-bda9-746235df0a13" providerId="ADAL" clId="{EE26065E-BA30-4A4F-B0F5-2F46416DF935}" dt="2023-04-02T20:23:33.321" v="360"/>
        <pc:sldMkLst>
          <pc:docMk/>
          <pc:sldMk cId="1816047317" sldId="323"/>
        </pc:sldMkLst>
      </pc:sldChg>
      <pc:sldChg chg="modSp mod">
        <pc:chgData name="Karuna Bhaila" userId="a5a30a92-e182-46e9-bda9-746235df0a13" providerId="ADAL" clId="{EE26065E-BA30-4A4F-B0F5-2F46416DF935}" dt="2023-04-05T19:10:02.398" v="1940"/>
        <pc:sldMkLst>
          <pc:docMk/>
          <pc:sldMk cId="384167065" sldId="324"/>
        </pc:sldMkLst>
        <pc:spChg chg="mod">
          <ac:chgData name="Karuna Bhaila" userId="a5a30a92-e182-46e9-bda9-746235df0a13" providerId="ADAL" clId="{EE26065E-BA30-4A4F-B0F5-2F46416DF935}" dt="2023-04-05T19:10:02.398" v="1940"/>
          <ac:spMkLst>
            <pc:docMk/>
            <pc:sldMk cId="384167065" sldId="324"/>
            <ac:spMk id="3" creationId="{4181EF0C-0A33-E638-D4EA-43B890350818}"/>
          </ac:spMkLst>
        </pc:spChg>
      </pc:sldChg>
      <pc:sldChg chg="modSp mod">
        <pc:chgData name="Karuna Bhaila" userId="a5a30a92-e182-46e9-bda9-746235df0a13" providerId="ADAL" clId="{EE26065E-BA30-4A4F-B0F5-2F46416DF935}" dt="2023-04-05T18:18:43.028" v="1027" actId="20577"/>
        <pc:sldMkLst>
          <pc:docMk/>
          <pc:sldMk cId="3390358061" sldId="328"/>
        </pc:sldMkLst>
        <pc:spChg chg="mod">
          <ac:chgData name="Karuna Bhaila" userId="a5a30a92-e182-46e9-bda9-746235df0a13" providerId="ADAL" clId="{EE26065E-BA30-4A4F-B0F5-2F46416DF935}" dt="2023-04-05T18:18:43.028" v="1027" actId="20577"/>
          <ac:spMkLst>
            <pc:docMk/>
            <pc:sldMk cId="3390358061" sldId="328"/>
            <ac:spMk id="3" creationId="{D4DCE555-0F52-907B-CCFE-FA5052901B8D}"/>
          </ac:spMkLst>
        </pc:spChg>
      </pc:sldChg>
      <pc:sldChg chg="modSp mod ord">
        <pc:chgData name="Karuna Bhaila" userId="a5a30a92-e182-46e9-bda9-746235df0a13" providerId="ADAL" clId="{EE26065E-BA30-4A4F-B0F5-2F46416DF935}" dt="2023-04-05T18:39:08.775" v="1421" actId="5793"/>
        <pc:sldMkLst>
          <pc:docMk/>
          <pc:sldMk cId="1499014899" sldId="329"/>
        </pc:sldMkLst>
        <pc:spChg chg="mod">
          <ac:chgData name="Karuna Bhaila" userId="a5a30a92-e182-46e9-bda9-746235df0a13" providerId="ADAL" clId="{EE26065E-BA30-4A4F-B0F5-2F46416DF935}" dt="2023-04-05T18:39:08.775" v="1421" actId="5793"/>
          <ac:spMkLst>
            <pc:docMk/>
            <pc:sldMk cId="1499014899" sldId="329"/>
            <ac:spMk id="3" creationId="{38EC852D-60FF-F78A-A2AF-9DD455888274}"/>
          </ac:spMkLst>
        </pc:spChg>
      </pc:sldChg>
      <pc:sldChg chg="modSp mod ord">
        <pc:chgData name="Karuna Bhaila" userId="a5a30a92-e182-46e9-bda9-746235df0a13" providerId="ADAL" clId="{EE26065E-BA30-4A4F-B0F5-2F46416DF935}" dt="2023-04-05T18:39:04.345" v="1420" actId="5793"/>
        <pc:sldMkLst>
          <pc:docMk/>
          <pc:sldMk cId="748570945" sldId="330"/>
        </pc:sldMkLst>
        <pc:spChg chg="mod">
          <ac:chgData name="Karuna Bhaila" userId="a5a30a92-e182-46e9-bda9-746235df0a13" providerId="ADAL" clId="{EE26065E-BA30-4A4F-B0F5-2F46416DF935}" dt="2023-04-05T18:39:04.345" v="1420" actId="5793"/>
          <ac:spMkLst>
            <pc:docMk/>
            <pc:sldMk cId="748570945" sldId="330"/>
            <ac:spMk id="3" creationId="{ACCC47B7-08B8-C998-93A8-ABA688BB3C7A}"/>
          </ac:spMkLst>
        </pc:spChg>
      </pc:sldChg>
      <pc:sldChg chg="addSp modSp new mod">
        <pc:chgData name="Karuna Bhaila" userId="a5a30a92-e182-46e9-bda9-746235df0a13" providerId="ADAL" clId="{EE26065E-BA30-4A4F-B0F5-2F46416DF935}" dt="2023-04-05T18:10:42.924" v="733"/>
        <pc:sldMkLst>
          <pc:docMk/>
          <pc:sldMk cId="1033894463" sldId="331"/>
        </pc:sldMkLst>
        <pc:spChg chg="mod">
          <ac:chgData name="Karuna Bhaila" userId="a5a30a92-e182-46e9-bda9-746235df0a13" providerId="ADAL" clId="{EE26065E-BA30-4A4F-B0F5-2F46416DF935}" dt="2023-04-05T17:55:51.004" v="386" actId="20577"/>
          <ac:spMkLst>
            <pc:docMk/>
            <pc:sldMk cId="1033894463" sldId="331"/>
            <ac:spMk id="2" creationId="{F97CD4FB-5009-80E5-8650-ADAE3D16100D}"/>
          </ac:spMkLst>
        </pc:spChg>
        <pc:spChg chg="mod">
          <ac:chgData name="Karuna Bhaila" userId="a5a30a92-e182-46e9-bda9-746235df0a13" providerId="ADAL" clId="{EE26065E-BA30-4A4F-B0F5-2F46416DF935}" dt="2023-04-05T18:10:42.924" v="733"/>
          <ac:spMkLst>
            <pc:docMk/>
            <pc:sldMk cId="1033894463" sldId="331"/>
            <ac:spMk id="3" creationId="{3710D02A-7623-87A1-BF5F-E0B2BBE7008B}"/>
          </ac:spMkLst>
        </pc:spChg>
        <pc:picChg chg="add mod">
          <ac:chgData name="Karuna Bhaila" userId="a5a30a92-e182-46e9-bda9-746235df0a13" providerId="ADAL" clId="{EE26065E-BA30-4A4F-B0F5-2F46416DF935}" dt="2023-04-05T18:08:09.511" v="684" actId="1076"/>
          <ac:picMkLst>
            <pc:docMk/>
            <pc:sldMk cId="1033894463" sldId="331"/>
            <ac:picMk id="5" creationId="{CF24C58F-F066-65B7-C224-165C0676F99F}"/>
          </ac:picMkLst>
        </pc:picChg>
      </pc:sldChg>
      <pc:sldChg chg="addSp modSp new mod modClrScheme chgLayout">
        <pc:chgData name="Karuna Bhaila" userId="a5a30a92-e182-46e9-bda9-746235df0a13" providerId="ADAL" clId="{EE26065E-BA30-4A4F-B0F5-2F46416DF935}" dt="2023-04-05T18:24:14.436" v="1279" actId="20577"/>
        <pc:sldMkLst>
          <pc:docMk/>
          <pc:sldMk cId="647322878" sldId="332"/>
        </pc:sldMkLst>
        <pc:spChg chg="mo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2" creationId="{7C658BAC-4C83-5F11-53B2-074D994417EC}"/>
          </ac:spMkLst>
        </pc:spChg>
        <pc:spChg chg="mod">
          <ac:chgData name="Karuna Bhaila" userId="a5a30a92-e182-46e9-bda9-746235df0a13" providerId="ADAL" clId="{EE26065E-BA30-4A4F-B0F5-2F46416DF935}" dt="2023-04-05T18:24:14.436" v="1279" actId="20577"/>
          <ac:spMkLst>
            <pc:docMk/>
            <pc:sldMk cId="647322878" sldId="332"/>
            <ac:spMk id="3" creationId="{EAFC49DA-1654-4D98-1475-BB4A2DB72ED4}"/>
          </ac:spMkLst>
        </pc:spChg>
        <pc:spChg chg="mod ord">
          <ac:chgData name="Karuna Bhaila" userId="a5a30a92-e182-46e9-bda9-746235df0a13" providerId="ADAL" clId="{EE26065E-BA30-4A4F-B0F5-2F46416DF935}" dt="2023-04-05T18:16:42.053" v="999"/>
          <ac:spMkLst>
            <pc:docMk/>
            <pc:sldMk cId="647322878" sldId="332"/>
            <ac:spMk id="4" creationId="{D2BA4371-83F5-3D05-A4DA-BC4B37C6510D}"/>
          </ac:spMkLst>
        </pc:spChg>
        <pc:picChg chg="add mod">
          <ac:chgData name="Karuna Bhaila" userId="a5a30a92-e182-46e9-bda9-746235df0a13" providerId="ADAL" clId="{EE26065E-BA30-4A4F-B0F5-2F46416DF935}" dt="2023-04-05T18:16:47.233" v="1001" actId="1076"/>
          <ac:picMkLst>
            <pc:docMk/>
            <pc:sldMk cId="647322878" sldId="332"/>
            <ac:picMk id="1026" creationId="{B043F3E7-EF77-2BA3-4E8B-31D2DE5757AD}"/>
          </ac:picMkLst>
        </pc:picChg>
      </pc:sldChg>
      <pc:sldChg chg="addSp modSp new mod ord">
        <pc:chgData name="Karuna Bhaila" userId="a5a30a92-e182-46e9-bda9-746235df0a13" providerId="ADAL" clId="{EE26065E-BA30-4A4F-B0F5-2F46416DF935}" dt="2023-04-05T18:03:34.212" v="635"/>
        <pc:sldMkLst>
          <pc:docMk/>
          <pc:sldMk cId="1847686470" sldId="333"/>
        </pc:sldMkLst>
        <pc:spChg chg="mod">
          <ac:chgData name="Karuna Bhaila" userId="a5a30a92-e182-46e9-bda9-746235df0a13" providerId="ADAL" clId="{EE26065E-BA30-4A4F-B0F5-2F46416DF935}" dt="2023-04-05T17:55:59.917" v="406" actId="20577"/>
          <ac:spMkLst>
            <pc:docMk/>
            <pc:sldMk cId="1847686470" sldId="333"/>
            <ac:spMk id="2" creationId="{107D41C5-BB4A-A411-1E2B-E90DD918BF19}"/>
          </ac:spMkLst>
        </pc:spChg>
        <pc:spChg chg="mod">
          <ac:chgData name="Karuna Bhaila" userId="a5a30a92-e182-46e9-bda9-746235df0a13" providerId="ADAL" clId="{EE26065E-BA30-4A4F-B0F5-2F46416DF935}" dt="2023-04-05T17:59:25.840" v="549"/>
          <ac:spMkLst>
            <pc:docMk/>
            <pc:sldMk cId="1847686470" sldId="333"/>
            <ac:spMk id="3" creationId="{84FF95A6-8A5F-E3EE-90B5-F211B3B92434}"/>
          </ac:spMkLst>
        </pc:spChg>
        <pc:picChg chg="add mod">
          <ac:chgData name="Karuna Bhaila" userId="a5a30a92-e182-46e9-bda9-746235df0a13" providerId="ADAL" clId="{EE26065E-BA30-4A4F-B0F5-2F46416DF935}" dt="2023-04-05T17:59:34.571" v="551" actId="1076"/>
          <ac:picMkLst>
            <pc:docMk/>
            <pc:sldMk cId="1847686470" sldId="333"/>
            <ac:picMk id="5" creationId="{A0D6DF12-4B81-C56C-153F-0271DA662C53}"/>
          </ac:picMkLst>
        </pc:picChg>
      </pc:sldChg>
      <pc:sldChg chg="modSp new mod ord">
        <pc:chgData name="Karuna Bhaila" userId="a5a30a92-e182-46e9-bda9-746235df0a13" providerId="ADAL" clId="{EE26065E-BA30-4A4F-B0F5-2F46416DF935}" dt="2023-04-05T18:38:59.079" v="1419" actId="5793"/>
        <pc:sldMkLst>
          <pc:docMk/>
          <pc:sldMk cId="3769591712" sldId="334"/>
        </pc:sldMkLst>
        <pc:spChg chg="mod">
          <ac:chgData name="Karuna Bhaila" userId="a5a30a92-e182-46e9-bda9-746235df0a13" providerId="ADAL" clId="{EE26065E-BA30-4A4F-B0F5-2F46416DF935}" dt="2023-04-05T17:56:23.485" v="446" actId="20577"/>
          <ac:spMkLst>
            <pc:docMk/>
            <pc:sldMk cId="3769591712" sldId="334"/>
            <ac:spMk id="2" creationId="{FFFE8A96-FF9B-55B8-4A5A-248C110BB5EA}"/>
          </ac:spMkLst>
        </pc:spChg>
        <pc:spChg chg="mod">
          <ac:chgData name="Karuna Bhaila" userId="a5a30a92-e182-46e9-bda9-746235df0a13" providerId="ADAL" clId="{EE26065E-BA30-4A4F-B0F5-2F46416DF935}" dt="2023-04-05T18:38:59.079" v="1419" actId="5793"/>
          <ac:spMkLst>
            <pc:docMk/>
            <pc:sldMk cId="3769591712" sldId="334"/>
            <ac:spMk id="3" creationId="{A18DAB42-4414-474C-0CD4-185584335032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21:12:08.990" v="2076" actId="20577"/>
        <pc:sldMkLst>
          <pc:docMk/>
          <pc:sldMk cId="2117906413" sldId="335"/>
        </pc:sldMkLst>
        <pc:spChg chg="mod">
          <ac:chgData name="Karuna Bhaila" userId="a5a30a92-e182-46e9-bda9-746235df0a13" providerId="ADAL" clId="{EE26065E-BA30-4A4F-B0F5-2F46416DF935}" dt="2023-04-05T17:56:49.773" v="514" actId="20577"/>
          <ac:spMkLst>
            <pc:docMk/>
            <pc:sldMk cId="2117906413" sldId="335"/>
            <ac:spMk id="2" creationId="{1FEC81E1-9F15-08C9-A4A3-DE1350A0E52E}"/>
          </ac:spMkLst>
        </pc:spChg>
        <pc:spChg chg="mod">
          <ac:chgData name="Karuna Bhaila" userId="a5a30a92-e182-46e9-bda9-746235df0a13" providerId="ADAL" clId="{EE26065E-BA30-4A4F-B0F5-2F46416DF935}" dt="2023-04-05T21:12:08.990" v="2076" actId="20577"/>
          <ac:spMkLst>
            <pc:docMk/>
            <pc:sldMk cId="2117906413" sldId="335"/>
            <ac:spMk id="3" creationId="{DCECB85D-DE51-9B67-C0DF-9F3F78A7DF54}"/>
          </ac:spMkLst>
        </pc:spChg>
        <pc:spChg chg="add del">
          <ac:chgData name="Karuna Bhaila" userId="a5a30a92-e182-46e9-bda9-746235df0a13" providerId="ADAL" clId="{EE26065E-BA30-4A4F-B0F5-2F46416DF935}" dt="2023-04-05T18:33:53.482" v="1324" actId="478"/>
          <ac:spMkLst>
            <pc:docMk/>
            <pc:sldMk cId="2117906413" sldId="335"/>
            <ac:spMk id="5" creationId="{7FB95199-5667-3585-68C9-1B9E73CD1FB3}"/>
          </ac:spMkLst>
        </pc:spChg>
        <pc:spChg chg="add del mod">
          <ac:chgData name="Karuna Bhaila" userId="a5a30a92-e182-46e9-bda9-746235df0a13" providerId="ADAL" clId="{EE26065E-BA30-4A4F-B0F5-2F46416DF935}" dt="2023-04-05T18:33:51.198" v="1323"/>
          <ac:spMkLst>
            <pc:docMk/>
            <pc:sldMk cId="2117906413" sldId="335"/>
            <ac:spMk id="6" creationId="{E0246529-A917-6640-7ECE-AD44FD2AB6A1}"/>
          </ac:spMkLst>
        </pc:spChg>
      </pc:sldChg>
      <pc:sldChg chg="modSp new mod ord">
        <pc:chgData name="Karuna Bhaila" userId="a5a30a92-e182-46e9-bda9-746235df0a13" providerId="ADAL" clId="{EE26065E-BA30-4A4F-B0F5-2F46416DF935}" dt="2023-04-05T19:34:30.152" v="2060" actId="20577"/>
        <pc:sldMkLst>
          <pc:docMk/>
          <pc:sldMk cId="667480600" sldId="336"/>
        </pc:sldMkLst>
        <pc:spChg chg="mod">
          <ac:chgData name="Karuna Bhaila" userId="a5a30a92-e182-46e9-bda9-746235df0a13" providerId="ADAL" clId="{EE26065E-BA30-4A4F-B0F5-2F46416DF935}" dt="2023-04-05T17:56:38.060" v="483" actId="20577"/>
          <ac:spMkLst>
            <pc:docMk/>
            <pc:sldMk cId="667480600" sldId="336"/>
            <ac:spMk id="2" creationId="{135695E1-F870-A2E7-5A02-D505240FA022}"/>
          </ac:spMkLst>
        </pc:spChg>
        <pc:spChg chg="mod">
          <ac:chgData name="Karuna Bhaila" userId="a5a30a92-e182-46e9-bda9-746235df0a13" providerId="ADAL" clId="{EE26065E-BA30-4A4F-B0F5-2F46416DF935}" dt="2023-04-05T19:34:30.152" v="2060" actId="20577"/>
          <ac:spMkLst>
            <pc:docMk/>
            <pc:sldMk cId="667480600" sldId="336"/>
            <ac:spMk id="3" creationId="{516E3473-4E11-A296-F669-FB90C1EF314B}"/>
          </ac:spMkLst>
        </pc:spChg>
      </pc:sldChg>
      <pc:sldChg chg="modSp new del mod">
        <pc:chgData name="Karuna Bhaila" userId="a5a30a92-e182-46e9-bda9-746235df0a13" providerId="ADAL" clId="{EE26065E-BA30-4A4F-B0F5-2F46416DF935}" dt="2023-04-05T19:01:09.816" v="1724" actId="47"/>
        <pc:sldMkLst>
          <pc:docMk/>
          <pc:sldMk cId="1754027970" sldId="337"/>
        </pc:sldMkLst>
        <pc:spChg chg="mod">
          <ac:chgData name="Karuna Bhaila" userId="a5a30a92-e182-46e9-bda9-746235df0a13" providerId="ADAL" clId="{EE26065E-BA30-4A4F-B0F5-2F46416DF935}" dt="2023-04-05T17:57:02.718" v="530" actId="20577"/>
          <ac:spMkLst>
            <pc:docMk/>
            <pc:sldMk cId="1754027970" sldId="337"/>
            <ac:spMk id="2" creationId="{E1120F1B-660E-FE07-C1E8-DD67A6DB9E6B}"/>
          </ac:spMkLst>
        </pc:spChg>
        <pc:spChg chg="mod">
          <ac:chgData name="Karuna Bhaila" userId="a5a30a92-e182-46e9-bda9-746235df0a13" providerId="ADAL" clId="{EE26065E-BA30-4A4F-B0F5-2F46416DF935}" dt="2023-04-05T17:57:10.847" v="548" actId="15"/>
          <ac:spMkLst>
            <pc:docMk/>
            <pc:sldMk cId="1754027970" sldId="337"/>
            <ac:spMk id="3" creationId="{FE48713E-D562-F8C1-F320-63356D92EBF6}"/>
          </ac:spMkLst>
        </pc:spChg>
      </pc:sldChg>
      <pc:sldChg chg="addSp delSp modSp new mod">
        <pc:chgData name="Karuna Bhaila" userId="a5a30a92-e182-46e9-bda9-746235df0a13" providerId="ADAL" clId="{EE26065E-BA30-4A4F-B0F5-2F46416DF935}" dt="2023-04-05T18:04:12.458" v="654" actId="27614"/>
        <pc:sldMkLst>
          <pc:docMk/>
          <pc:sldMk cId="347857580" sldId="338"/>
        </pc:sldMkLst>
        <pc:spChg chg="mo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2" creationId="{74FAD3D1-8075-C710-4484-248C5F7B32AD}"/>
          </ac:spMkLst>
        </pc:spChg>
        <pc:spChg chg="del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3" creationId="{9876B43F-28B7-5E52-9E42-70D604FAFCDC}"/>
          </ac:spMkLst>
        </pc:spChg>
        <pc:spChg chg="mod ord">
          <ac:chgData name="Karuna Bhaila" userId="a5a30a92-e182-46e9-bda9-746235df0a13" providerId="ADAL" clId="{EE26065E-BA30-4A4F-B0F5-2F46416DF935}" dt="2023-04-05T18:04:09.525" v="653" actId="26606"/>
          <ac:spMkLst>
            <pc:docMk/>
            <pc:sldMk cId="347857580" sldId="338"/>
            <ac:spMk id="4" creationId="{7A1273AF-99AC-069C-B44A-E542D3BC13A1}"/>
          </ac:spMkLst>
        </pc:spChg>
        <pc:picChg chg="add mod">
          <ac:chgData name="Karuna Bhaila" userId="a5a30a92-e182-46e9-bda9-746235df0a13" providerId="ADAL" clId="{EE26065E-BA30-4A4F-B0F5-2F46416DF935}" dt="2023-04-05T18:04:12.458" v="654" actId="27614"/>
          <ac:picMkLst>
            <pc:docMk/>
            <pc:sldMk cId="347857580" sldId="338"/>
            <ac:picMk id="5" creationId="{8182A584-955A-AC3E-A023-1B5573EF71F7}"/>
          </ac:picMkLst>
        </pc:picChg>
      </pc:sldChg>
      <pc:sldChg chg="addSp modSp new mod">
        <pc:chgData name="Karuna Bhaila" userId="a5a30a92-e182-46e9-bda9-746235df0a13" providerId="ADAL" clId="{EE26065E-BA30-4A4F-B0F5-2F46416DF935}" dt="2023-04-05T19:13:04.304" v="1997" actId="14100"/>
        <pc:sldMkLst>
          <pc:docMk/>
          <pc:sldMk cId="3248700919" sldId="339"/>
        </pc:sldMkLst>
        <pc:spChg chg="mod">
          <ac:chgData name="Karuna Bhaila" userId="a5a30a92-e182-46e9-bda9-746235df0a13" providerId="ADAL" clId="{EE26065E-BA30-4A4F-B0F5-2F46416DF935}" dt="2023-04-05T19:12:03.416" v="1959" actId="20577"/>
          <ac:spMkLst>
            <pc:docMk/>
            <pc:sldMk cId="3248700919" sldId="339"/>
            <ac:spMk id="2" creationId="{53800C9E-5712-37FA-8F9D-70514AAE3374}"/>
          </ac:spMkLst>
        </pc:spChg>
        <pc:spChg chg="mod">
          <ac:chgData name="Karuna Bhaila" userId="a5a30a92-e182-46e9-bda9-746235df0a13" providerId="ADAL" clId="{EE26065E-BA30-4A4F-B0F5-2F46416DF935}" dt="2023-04-05T19:13:04.304" v="1997" actId="14100"/>
          <ac:spMkLst>
            <pc:docMk/>
            <pc:sldMk cId="3248700919" sldId="339"/>
            <ac:spMk id="3" creationId="{383C078F-88B2-D6FA-BEFF-90E62448533A}"/>
          </ac:spMkLst>
        </pc:spChg>
        <pc:picChg chg="add mod">
          <ac:chgData name="Karuna Bhaila" userId="a5a30a92-e182-46e9-bda9-746235df0a13" providerId="ADAL" clId="{EE26065E-BA30-4A4F-B0F5-2F46416DF935}" dt="2023-04-05T19:12:59.448" v="1996" actId="1076"/>
          <ac:picMkLst>
            <pc:docMk/>
            <pc:sldMk cId="3248700919" sldId="339"/>
            <ac:picMk id="5" creationId="{4BE7DFD9-A03A-E000-B281-5D0594B92239}"/>
          </ac:picMkLst>
        </pc:picChg>
      </pc:sldChg>
      <pc:sldChg chg="modSp new mod">
        <pc:chgData name="Karuna Bhaila" userId="a5a30a92-e182-46e9-bda9-746235df0a13" providerId="ADAL" clId="{EE26065E-BA30-4A4F-B0F5-2F46416DF935}" dt="2023-04-05T19:35:39.772" v="2069" actId="207"/>
        <pc:sldMkLst>
          <pc:docMk/>
          <pc:sldMk cId="1349058588" sldId="340"/>
        </pc:sldMkLst>
        <pc:spChg chg="mod">
          <ac:chgData name="Karuna Bhaila" userId="a5a30a92-e182-46e9-bda9-746235df0a13" providerId="ADAL" clId="{EE26065E-BA30-4A4F-B0F5-2F46416DF935}" dt="2023-04-05T19:12:12.392" v="1992" actId="20577"/>
          <ac:spMkLst>
            <pc:docMk/>
            <pc:sldMk cId="1349058588" sldId="340"/>
            <ac:spMk id="2" creationId="{0B29C50F-5DFF-D013-AF0A-ED41B9B908E5}"/>
          </ac:spMkLst>
        </pc:spChg>
        <pc:spChg chg="mod">
          <ac:chgData name="Karuna Bhaila" userId="a5a30a92-e182-46e9-bda9-746235df0a13" providerId="ADAL" clId="{EE26065E-BA30-4A4F-B0F5-2F46416DF935}" dt="2023-04-05T19:35:39.772" v="2069" actId="207"/>
          <ac:spMkLst>
            <pc:docMk/>
            <pc:sldMk cId="1349058588" sldId="340"/>
            <ac:spMk id="3" creationId="{9FF5EA4D-9329-00BF-A1E4-9E89F16CA9BE}"/>
          </ac:spMkLst>
        </pc:spChg>
      </pc:sldChg>
      <pc:sldMasterChg chg="add del addSldLayout delSldLayout">
        <pc:chgData name="Karuna Bhaila" userId="a5a30a92-e182-46e9-bda9-746235df0a13" providerId="ADAL" clId="{EE26065E-BA30-4A4F-B0F5-2F46416DF935}" dt="2023-04-02T20:17:16.492" v="164" actId="27028"/>
        <pc:sldMasterMkLst>
          <pc:docMk/>
          <pc:sldMasterMk cId="2356534023" sldId="2147483648"/>
        </pc:sldMasterMkLst>
        <pc:sldLayoutChg chg="add del">
          <pc:chgData name="Karuna Bhaila" userId="a5a30a92-e182-46e9-bda9-746235df0a13" providerId="ADAL" clId="{EE26065E-BA30-4A4F-B0F5-2F46416DF935}" dt="2023-04-02T20:17:16.492" v="164" actId="27028"/>
          <pc:sldLayoutMkLst>
            <pc:docMk/>
            <pc:sldMasterMk cId="2356534023" sldId="2147483648"/>
            <pc:sldLayoutMk cId="3491036779" sldId="2147483649"/>
          </pc:sldLayoutMkLst>
        </pc:sldLayoutChg>
        <pc:sldLayoutChg chg="add del">
          <pc:chgData name="Karuna Bhaila" userId="a5a30a92-e182-46e9-bda9-746235df0a13" providerId="ADAL" clId="{EE26065E-BA30-4A4F-B0F5-2F46416DF935}" dt="2023-04-02T20:17:15.848" v="163" actId="27028"/>
          <pc:sldLayoutMkLst>
            <pc:docMk/>
            <pc:sldMasterMk cId="2356534023" sldId="2147483648"/>
            <pc:sldLayoutMk cId="190222936" sldId="2147483650"/>
          </pc:sldLayoutMkLst>
        </pc:sldLayoutChg>
      </pc:sldMasterChg>
    </pc:docChg>
  </pc:docChgLst>
  <pc:docChgLst>
    <pc:chgData name="Karuna Bhaila" userId="a5a30a92-e182-46e9-bda9-746235df0a13" providerId="ADAL" clId="{BAA8891E-26AE-4A93-81DD-63A282E6602F}"/>
    <pc:docChg chg="undo custSel modSld">
      <pc:chgData name="Karuna Bhaila" userId="a5a30a92-e182-46e9-bda9-746235df0a13" providerId="ADAL" clId="{BAA8891E-26AE-4A93-81DD-63A282E6602F}" dt="2023-04-06T20:45:19.621" v="123" actId="1076"/>
      <pc:docMkLst>
        <pc:docMk/>
      </pc:docMkLst>
      <pc:sldChg chg="addSp modSp mod">
        <pc:chgData name="Karuna Bhaila" userId="a5a30a92-e182-46e9-bda9-746235df0a13" providerId="ADAL" clId="{BAA8891E-26AE-4A93-81DD-63A282E6602F}" dt="2023-04-03T20:00:34.425" v="95" actId="1076"/>
        <pc:sldMkLst>
          <pc:docMk/>
          <pc:sldMk cId="2457157007" sldId="281"/>
        </pc:sldMkLst>
        <pc:spChg chg="add mod">
          <ac:chgData name="Karuna Bhaila" userId="a5a30a92-e182-46e9-bda9-746235df0a13" providerId="ADAL" clId="{BAA8891E-26AE-4A93-81DD-63A282E6602F}" dt="2023-04-03T20:00:34.425" v="95" actId="1076"/>
          <ac:spMkLst>
            <pc:docMk/>
            <pc:sldMk cId="2457157007" sldId="281"/>
            <ac:spMk id="4" creationId="{7B5D5580-7747-309C-4A82-937464C2490D}"/>
          </ac:spMkLst>
        </pc:spChg>
      </pc:sldChg>
      <pc:sldChg chg="addSp modSp mod">
        <pc:chgData name="Karuna Bhaila" userId="a5a30a92-e182-46e9-bda9-746235df0a13" providerId="ADAL" clId="{BAA8891E-26AE-4A93-81DD-63A282E6602F}" dt="2023-04-03T19:58:18.989" v="18" actId="167"/>
        <pc:sldMkLst>
          <pc:docMk/>
          <pc:sldMk cId="1785826288" sldId="285"/>
        </pc:sldMkLst>
        <pc:spChg chg="mod">
          <ac:chgData name="Karuna Bhaila" userId="a5a30a92-e182-46e9-bda9-746235df0a13" providerId="ADAL" clId="{BAA8891E-26AE-4A93-81DD-63A282E6602F}" dt="2023-04-03T19:55:45.140" v="13" actId="14100"/>
          <ac:spMkLst>
            <pc:docMk/>
            <pc:sldMk cId="1785826288" sldId="285"/>
            <ac:spMk id="3" creationId="{9BCF2AE0-84F3-3940-990F-D5F21DB21C72}"/>
          </ac:spMkLst>
        </pc:spChg>
        <pc:picChg chg="add mod ord">
          <ac:chgData name="Karuna Bhaila" userId="a5a30a92-e182-46e9-bda9-746235df0a13" providerId="ADAL" clId="{BAA8891E-26AE-4A93-81DD-63A282E6602F}" dt="2023-04-03T19:58:18.989" v="18" actId="167"/>
          <ac:picMkLst>
            <pc:docMk/>
            <pc:sldMk cId="1785826288" sldId="285"/>
            <ac:picMk id="5" creationId="{3652D425-24AB-E085-157F-13FBDB9EA4B6}"/>
          </ac:picMkLst>
        </pc:picChg>
      </pc:sldChg>
      <pc:sldChg chg="addSp modSp mod">
        <pc:chgData name="Karuna Bhaila" userId="a5a30a92-e182-46e9-bda9-746235df0a13" providerId="ADAL" clId="{BAA8891E-26AE-4A93-81DD-63A282E6602F}" dt="2023-04-03T19:36:48.206" v="3" actId="1076"/>
        <pc:sldMkLst>
          <pc:docMk/>
          <pc:sldMk cId="448702473" sldId="321"/>
        </pc:sldMkLst>
        <pc:picChg chg="mod">
          <ac:chgData name="Karuna Bhaila" userId="a5a30a92-e182-46e9-bda9-746235df0a13" providerId="ADAL" clId="{BAA8891E-26AE-4A93-81DD-63A282E6602F}" dt="2023-04-03T19:36:42.902" v="2" actId="1076"/>
          <ac:picMkLst>
            <pc:docMk/>
            <pc:sldMk cId="448702473" sldId="321"/>
            <ac:picMk id="6" creationId="{0082273C-C127-C1E9-5B80-6B4CF32103E4}"/>
          </ac:picMkLst>
        </pc:picChg>
        <pc:picChg chg="add mod">
          <ac:chgData name="Karuna Bhaila" userId="a5a30a92-e182-46e9-bda9-746235df0a13" providerId="ADAL" clId="{BAA8891E-26AE-4A93-81DD-63A282E6602F}" dt="2023-04-03T19:36:48.206" v="3" actId="1076"/>
          <ac:picMkLst>
            <pc:docMk/>
            <pc:sldMk cId="448702473" sldId="321"/>
            <ac:picMk id="1026" creationId="{62ABDD92-52B8-CF03-F4F8-1992E7C1422B}"/>
          </ac:picMkLst>
        </pc:picChg>
      </pc:sldChg>
      <pc:sldChg chg="modSp mod">
        <pc:chgData name="Karuna Bhaila" userId="a5a30a92-e182-46e9-bda9-746235df0a13" providerId="ADAL" clId="{BAA8891E-26AE-4A93-81DD-63A282E6602F}" dt="2023-04-03T20:03:03.659" v="96" actId="5793"/>
        <pc:sldMkLst>
          <pc:docMk/>
          <pc:sldMk cId="3390358061" sldId="328"/>
        </pc:sldMkLst>
        <pc:spChg chg="mod">
          <ac:chgData name="Karuna Bhaila" userId="a5a30a92-e182-46e9-bda9-746235df0a13" providerId="ADAL" clId="{BAA8891E-26AE-4A93-81DD-63A282E6602F}" dt="2023-04-03T20:03:03.659" v="96" actId="5793"/>
          <ac:spMkLst>
            <pc:docMk/>
            <pc:sldMk cId="3390358061" sldId="328"/>
            <ac:spMk id="3" creationId="{D4DCE555-0F52-907B-CCFE-FA5052901B8D}"/>
          </ac:spMkLst>
        </pc:spChg>
      </pc:sldChg>
      <pc:sldChg chg="addSp modSp">
        <pc:chgData name="Karuna Bhaila" userId="a5a30a92-e182-46e9-bda9-746235df0a13" providerId="ADAL" clId="{BAA8891E-26AE-4A93-81DD-63A282E6602F}" dt="2023-04-06T20:45:19.621" v="123" actId="1076"/>
        <pc:sldMkLst>
          <pc:docMk/>
          <pc:sldMk cId="1033894463" sldId="331"/>
        </pc:sldMkLst>
        <pc:picChg chg="add mod">
          <ac:chgData name="Karuna Bhaila" userId="a5a30a92-e182-46e9-bda9-746235df0a13" providerId="ADAL" clId="{BAA8891E-26AE-4A93-81DD-63A282E6602F}" dt="2023-04-06T20:45:19.621" v="123" actId="1076"/>
          <ac:picMkLst>
            <pc:docMk/>
            <pc:sldMk cId="1033894463" sldId="331"/>
            <ac:picMk id="1026" creationId="{300BED21-A524-6C51-4E35-6EAB78F86C76}"/>
          </ac:picMkLst>
        </pc:picChg>
      </pc:sldChg>
      <pc:sldChg chg="addSp delSp modSp mod">
        <pc:chgData name="Karuna Bhaila" userId="a5a30a92-e182-46e9-bda9-746235df0a13" providerId="ADAL" clId="{BAA8891E-26AE-4A93-81DD-63A282E6602F}" dt="2023-04-06T20:41:48.378" v="114" actId="478"/>
        <pc:sldMkLst>
          <pc:docMk/>
          <pc:sldMk cId="347857580" sldId="338"/>
        </pc:sldMkLst>
        <pc:spChg chg="add del">
          <ac:chgData name="Karuna Bhaila" userId="a5a30a92-e182-46e9-bda9-746235df0a13" providerId="ADAL" clId="{BAA8891E-26AE-4A93-81DD-63A282E6602F}" dt="2023-04-06T20:41:22.999" v="102" actId="478"/>
          <ac:spMkLst>
            <pc:docMk/>
            <pc:sldMk cId="347857580" sldId="338"/>
            <ac:spMk id="3" creationId="{E1D0D8DD-6BBA-1CE4-1691-0AC781E5EFCD}"/>
          </ac:spMkLst>
        </pc:spChg>
        <pc:spChg chg="add del mod">
          <ac:chgData name="Karuna Bhaila" userId="a5a30a92-e182-46e9-bda9-746235df0a13" providerId="ADAL" clId="{BAA8891E-26AE-4A93-81DD-63A282E6602F}" dt="2023-04-06T20:41:48.378" v="114" actId="478"/>
          <ac:spMkLst>
            <pc:docMk/>
            <pc:sldMk cId="347857580" sldId="338"/>
            <ac:spMk id="6" creationId="{B5652916-576C-C5F2-BD0D-877D61B4CCF0}"/>
          </ac:spMkLst>
        </pc:spChg>
      </pc:sldChg>
      <pc:sldChg chg="modSp mod">
        <pc:chgData name="Karuna Bhaila" userId="a5a30a92-e182-46e9-bda9-746235df0a13" providerId="ADAL" clId="{BAA8891E-26AE-4A93-81DD-63A282E6602F}" dt="2023-04-06T20:34:46.697" v="100" actId="20577"/>
        <pc:sldMkLst>
          <pc:docMk/>
          <pc:sldMk cId="1349058588" sldId="340"/>
        </pc:sldMkLst>
        <pc:spChg chg="mod">
          <ac:chgData name="Karuna Bhaila" userId="a5a30a92-e182-46e9-bda9-746235df0a13" providerId="ADAL" clId="{BAA8891E-26AE-4A93-81DD-63A282E6602F}" dt="2023-04-06T20:34:46.697" v="100" actId="20577"/>
          <ac:spMkLst>
            <pc:docMk/>
            <pc:sldMk cId="1349058588" sldId="340"/>
            <ac:spMk id="3" creationId="{9FF5EA4D-9329-00BF-A1E4-9E89F16CA9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7CB32-3337-4922-9CB4-26F516316380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C5A65-8044-4478-B9A9-3EB9689F8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6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5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2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5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48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Issues: no categorical values</a:t>
            </a:r>
          </a:p>
          <a:p>
            <a:r>
              <a:rPr lang="en-US" dirty="0"/>
              <a:t>Only 2-class classification, one-vs-rest techniques and so on for multi-class</a:t>
            </a:r>
          </a:p>
          <a:p>
            <a:r>
              <a:rPr lang="en-US" dirty="0"/>
              <a:t>Hard to interpret the hyperplane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or will be a unit for unsupervised learning,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example of what we are trying to achieve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case: assume we have two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51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2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attribute selection measures such as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C5A65-8044-4478-B9A9-3EB9689F8C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912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BC7E9A0-5AEA-4EF7-B172-C40F007E199D}" type="datetime1">
              <a:rPr lang="en-US" smtClean="0">
                <a:solidFill>
                  <a:srgbClr val="FFFFFF"/>
                </a:solidFill>
              </a:rPr>
              <a:pPr/>
              <a:t>4/11/2024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3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0408" y="1371599"/>
            <a:ext cx="2963216" cy="831812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9909" y="1371599"/>
            <a:ext cx="7315200" cy="5349876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0408" y="2297956"/>
            <a:ext cx="2963216" cy="380232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0704-4F3D-4955-B4AF-92806021BFC3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0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B909-64E4-4CC4-91A6-390C1850059B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2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FAFFF-BB3A-4B3F-BEF0-BCF2202F09AE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67DB-844C-4E87-BF0B-5404C02A5605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42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2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17EE-1C1D-4518-A210-1E86C444E657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3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608" y="1600201"/>
            <a:ext cx="5080421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229" y="1600201"/>
            <a:ext cx="5068395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DCEB-0AA5-4A40-91BD-BB3C6EC35163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1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535113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092" y="2174875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02372-9CA1-42CB-99AF-69BC387404CA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779685" y="1531865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779684" y="2171627"/>
            <a:ext cx="5079051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3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AA92-ED1E-4472-80D8-63DC9ACBA18A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36A7-4D2E-4E0C-957A-E1F7C90FAF1D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55" y="273050"/>
            <a:ext cx="4011084" cy="891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219" y="273052"/>
            <a:ext cx="6282404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455" y="1347065"/>
            <a:ext cx="4011084" cy="47791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E07A-D049-4D68-BE72-56BE17269464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26056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1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608" y="4800600"/>
            <a:ext cx="10352016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1608" y="250170"/>
            <a:ext cx="10352016" cy="44774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608" y="5367338"/>
            <a:ext cx="10352016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901-0616-48E8-AF7D-936C62BB28A5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0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9808" y="-1"/>
            <a:ext cx="11172192" cy="12316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2225" cy="68580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231602"/>
            <a:ext cx="10313531" cy="512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177" y="6356351"/>
            <a:ext cx="1088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609585"/>
            <a:fld id="{F0AB6780-5E76-472D-BE55-4210F4373362}" type="datetime1">
              <a:rPr lang="en-US" smtClean="0">
                <a:solidFill>
                  <a:srgbClr val="FFFFFF"/>
                </a:solidFill>
              </a:rPr>
              <a:t>4/11/2024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82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09585"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242010"/>
            <a:ext cx="982220" cy="7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8.03812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#sklearn.tree.DecisionTreeClassifi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nkinfi.com/naive-bayes-algorithm-in-machine-learning-with-pyth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cikit-learn-naive-bay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rge-a-mendez.github.io/teach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nj.cs.illinois.edu/bk3/bk3_slidesindex.ht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scikit-learn-linear-regress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sv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scikit-learn-nn-ml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unjey/pytorch-tutoria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PyTor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1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414B738-48F8-6997-CCCA-AD1E287D4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320" y="2130426"/>
            <a:ext cx="10474960" cy="3101974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</a:rPr>
              <a:t>MDaS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Bootcamp: Python for Machine Learning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2800" b="1" dirty="0"/>
              <a:t>Karuna Bhaila</a:t>
            </a:r>
            <a:r>
              <a:rPr lang="en-US" sz="2800" dirty="0"/>
              <a:t>, </a:t>
            </a:r>
            <a:r>
              <a:rPr lang="en-US" sz="2800" b="0" dirty="0"/>
              <a:t>Alycia Carey, Xintao Wu</a:t>
            </a:r>
            <a:endParaRPr lang="en-US" sz="3600" b="0" dirty="0"/>
          </a:p>
        </p:txBody>
      </p:sp>
      <p:pic>
        <p:nvPicPr>
          <p:cNvPr id="1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5DC423A-6128-5B62-80B9-E6BBF8B7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491" y="4850957"/>
            <a:ext cx="2420116" cy="1058017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2E1DE52B-F4A7-B5D4-F830-9D3DA6BAD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1" y="4860639"/>
            <a:ext cx="1634230" cy="8797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435F4-4B48-91F6-9897-EEBCFE1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9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FEC4-5C1B-9146-E7FB-6DDA30FC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AFF2-1AEE-0E49-1C2D-3C243347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3" y="1231602"/>
            <a:ext cx="6048325" cy="512474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0" i="0" dirty="0">
                <a:effectLst/>
              </a:rPr>
              <a:t> series of “if-then” rules to generate predictions from one or more decision trees</a:t>
            </a:r>
          </a:p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Rule-based model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Learn decision rules i.e.: yes/no questions from features in training data</a:t>
            </a:r>
          </a:p>
          <a:p>
            <a:pPr lvl="1"/>
            <a:r>
              <a:rPr lang="en-US" dirty="0"/>
              <a:t>One question = one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EBC7-0C10-8C37-BC31-B25C7421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A3A93-6213-69B9-2B10-5D3E65F992D8}"/>
              </a:ext>
            </a:extLst>
          </p:cNvPr>
          <p:cNvGrpSpPr/>
          <p:nvPr/>
        </p:nvGrpSpPr>
        <p:grpSpPr>
          <a:xfrm>
            <a:off x="7395779" y="1988887"/>
            <a:ext cx="4599549" cy="3139318"/>
            <a:chOff x="7395779" y="1988887"/>
            <a:chExt cx="4599549" cy="3139318"/>
          </a:xfrm>
        </p:grpSpPr>
        <p:pic>
          <p:nvPicPr>
            <p:cNvPr id="8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BCD2DCE3-E2F4-E189-88A8-3407703E5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779" y="1988887"/>
              <a:ext cx="4599549" cy="30239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0C991A-7F39-C8C3-2777-D647046D721E}"/>
                </a:ext>
              </a:extLst>
            </p:cNvPr>
            <p:cNvSpPr txBox="1"/>
            <p:nvPr/>
          </p:nvSpPr>
          <p:spPr>
            <a:xfrm>
              <a:off x="10025069" y="4897373"/>
              <a:ext cx="19702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3"/>
                </a:rPr>
                <a:t>https://arxiv.org/pdf/1508.03812.pdf</a:t>
              </a:r>
              <a:r>
                <a:rPr lang="en-US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76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0A04-C595-C238-985C-54DE3DF0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Induction: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054C-50B9-86B4-6178-90B9B42E5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Training data set: </a:t>
            </a:r>
            <a:r>
              <a:rPr lang="en-US" altLang="en-US" sz="2400" dirty="0" err="1"/>
              <a:t>Buys_computer</a:t>
            </a:r>
            <a:endParaRPr lang="en-US" altLang="en-US" sz="2400" dirty="0"/>
          </a:p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The data set follows an example of Quinlan’s ID3 (Playing Tennis)</a:t>
            </a:r>
          </a:p>
          <a:p>
            <a:pPr>
              <a:spcBef>
                <a:spcPct val="0"/>
              </a:spcBef>
              <a:buClr>
                <a:srgbClr val="170981"/>
              </a:buClr>
              <a:buSzPct val="75000"/>
            </a:pPr>
            <a:r>
              <a:rPr lang="en-US" altLang="en-US" sz="2400" dirty="0"/>
              <a:t>Resulting tree: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201E7-5886-2937-942E-DF41681B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" name="Group 63">
            <a:extLst>
              <a:ext uri="{FF2B5EF4-FFF2-40B4-BE49-F238E27FC236}">
                <a16:creationId xmlns:a16="http://schemas.microsoft.com/office/drawing/2014/main" id="{A0BCFF0C-6B2C-8127-2E39-F0A25E9FEBD2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2819401"/>
            <a:ext cx="6311900" cy="3814763"/>
            <a:chOff x="766" y="1152"/>
            <a:chExt cx="3976" cy="240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7448365-A050-4D99-C5DE-FAFFEF1D2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05D2F3C1-C525-8EAE-F8A1-35A9C1C60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766"/>
              <a:ext cx="7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1C88293-8E8C-EE66-EDEB-50C7CC815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E39C653-326A-0C30-E606-B2D343D53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BD28D107-63DA-90A0-A205-251067956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4A47D6A8-78EB-85C6-AABD-C153B8D04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DB7AFDA4-3C28-B51C-E894-A324A7AA3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EF10E51A-E036-CAB0-AE0D-CC4938350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3C011066-F1EB-5491-86D8-92E6A64F3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1804"/>
              <a:ext cx="421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5AD3CBA8-1F1C-0C9E-303F-41B6F53A8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9A7621D2-0885-E075-FC11-05926B9C7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47B3DE25-4D43-1A09-82FC-107991FC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B2E2E4BF-154A-75AE-C455-656ECD7E3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A143C5C4-DD71-98F9-3BAB-33A75A13F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4F39F8C2-E284-05E7-5C29-4482A08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64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629B3B46-C0EE-C8F6-C11D-D913DCDC3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326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56ED2A0C-33DB-5685-48A7-C9F2F3F6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3216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3B66B39E-B0A9-20C9-8559-E7846455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34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CADFE3F1-4701-3E9F-099F-23DF08762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62">
              <a:extLst>
                <a:ext uri="{FF2B5EF4-FFF2-40B4-BE49-F238E27FC236}">
                  <a16:creationId xmlns:a16="http://schemas.microsoft.com/office/drawing/2014/main" id="{DBEA0243-4651-F23A-97E3-3C1AF3D0B2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3166" y="3214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7C5FA645-6186-4A11-257B-54A6D1A5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" y="2784"/>
              <a:ext cx="38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878855EB-20ED-B07F-CD3B-A863A6421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2784"/>
              <a:ext cx="815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5E16BB73-B964-F7F8-2EBF-1DC449131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2832"/>
              <a:ext cx="37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8745E2D1-80D7-BF6B-3327-6A4BAFC7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  <p:graphicFrame>
        <p:nvGraphicFramePr>
          <p:cNvPr id="30" name="Object 1024">
            <a:extLst>
              <a:ext uri="{FF2B5EF4-FFF2-40B4-BE49-F238E27FC236}">
                <a16:creationId xmlns:a16="http://schemas.microsoft.com/office/drawing/2014/main" id="{130B1E58-5E07-86C0-DD56-040FC9D0C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306511"/>
              </p:ext>
            </p:extLst>
          </p:nvPr>
        </p:nvGraphicFramePr>
        <p:xfrm>
          <a:off x="7934723" y="2310607"/>
          <a:ext cx="39512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2150" imgH="4457700" progId="Excel.Sheet.8">
                  <p:embed/>
                </p:oleObj>
              </mc:Choice>
              <mc:Fallback>
                <p:oleObj name="Worksheet" r:id="rId2" imgW="5772150" imgH="4457700" progId="Excel.Sheet.8">
                  <p:embed/>
                  <p:pic>
                    <p:nvPicPr>
                      <p:cNvPr id="30" name="Object 1024">
                        <a:extLst>
                          <a:ext uri="{FF2B5EF4-FFF2-40B4-BE49-F238E27FC236}">
                            <a16:creationId xmlns:a16="http://schemas.microsoft.com/office/drawing/2014/main" id="{130B1E58-5E07-86C0-DD56-040FC9D0C34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723" y="2310607"/>
                        <a:ext cx="395128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176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3A52-C5F2-6610-9D1B-7168314A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 Measure: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F9A78-4CC3-301B-C776-58BAC9C83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Select the attribute with the highest information gain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Let </a:t>
                </a:r>
                <a:r>
                  <a:rPr lang="en-US" altLang="en-US" sz="2400" i="1" dirty="0"/>
                  <a:t>p</a:t>
                </a:r>
                <a:r>
                  <a:rPr lang="en-US" altLang="en-US" sz="2400" i="1" baseline="-25000" dirty="0"/>
                  <a:t>i</a:t>
                </a:r>
                <a:r>
                  <a:rPr lang="en-US" altLang="en-US" sz="2400" dirty="0"/>
                  <a:t> be the probability that an arbitrary tuple in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belongs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, estimated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Expected information (entropy) needed to classify a tuple in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: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Information needed (after using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to split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400" dirty="0"/>
                  <a:t> partitions) to classify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: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Information gained by branching on attribute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F9A78-4CC3-301B-C776-58BAC9C83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9A9B-6106-A483-4F3C-15D3FC7E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0EE7DB9-9862-6E69-4509-8FCE6109854C}"/>
                  </a:ext>
                </a:extLst>
              </p:cNvPr>
              <p:cNvSpPr txBox="1"/>
              <p:nvPr/>
            </p:nvSpPr>
            <p:spPr bwMode="auto">
              <a:xfrm>
                <a:off x="4135120" y="3278899"/>
                <a:ext cx="3317875" cy="850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0EE7DB9-9862-6E69-4509-8FCE61098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5120" y="3278899"/>
                <a:ext cx="3317875" cy="850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EF23EBCD-0DE3-5B7F-0A17-1DDE3FDA35F6}"/>
                  </a:ext>
                </a:extLst>
              </p:cNvPr>
              <p:cNvSpPr txBox="1"/>
              <p:nvPr/>
            </p:nvSpPr>
            <p:spPr bwMode="auto">
              <a:xfrm>
                <a:off x="3914140" y="4670558"/>
                <a:ext cx="4362450" cy="9223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EF23EBCD-0DE3-5B7F-0A17-1DDE3FDA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4140" y="4670558"/>
                <a:ext cx="4362450" cy="922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7CE0B487-72D1-7615-0E83-2B9DEA95E283}"/>
                  </a:ext>
                </a:extLst>
              </p:cNvPr>
              <p:cNvSpPr txBox="1"/>
              <p:nvPr/>
            </p:nvSpPr>
            <p:spPr bwMode="auto">
              <a:xfrm>
                <a:off x="4134803" y="6060218"/>
                <a:ext cx="4141787" cy="4841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7CE0B487-72D1-7615-0E83-2B9DEA95E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4803" y="6060218"/>
                <a:ext cx="4141787" cy="484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7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2724-E607-254A-0E49-2595F1C2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Selection: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F6DA2-CAA8-D3B2-8C4B-922D85A47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7714342" cy="51247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Class P: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buys_computer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= “yes”</a:t>
                </a: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Class N: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buys_computer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= “no”</a:t>
                </a:r>
                <a:endParaRPr lang="en-US" altLang="en-US" dirty="0">
                  <a:solidFill>
                    <a:srgbClr val="121328"/>
                  </a:solidFill>
                </a:endParaRPr>
              </a:p>
              <a:p>
                <a:pPr marL="0" indent="0">
                  <a:spcBef>
                    <a:spcPct val="30000"/>
                  </a:spcBef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(2,3)+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(4,0)+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(3,2)=0.694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sz="2000" dirty="0"/>
              </a:p>
              <a:p>
                <a:pPr marL="0" indent="0">
                  <a:lnSpc>
                    <a:spcPct val="80000"/>
                  </a:lnSpc>
                  <a:spcBef>
                    <a:spcPct val="30000"/>
                  </a:spcBef>
                  <a:buSzPct val="8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(9,5)=−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)=0.940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(2,3)</m:t>
                    </m:r>
                  </m:oMath>
                </a14:m>
                <a:r>
                  <a:rPr lang="en-US" altLang="en-US" sz="2400" dirty="0">
                    <a:solidFill>
                      <a:srgbClr val="121328"/>
                    </a:solidFill>
                  </a:rPr>
                  <a:t> means “age &lt;=30” has 5 out of 14 samples, with 2 yes and 3 no. Hence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𝐼𝑛𝑓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𝐼𝑛𝑓𝑜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Similarly,</a:t>
                </a:r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sz="2400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dirty="0">
                  <a:solidFill>
                    <a:srgbClr val="121328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30000"/>
                  </a:spcBef>
                  <a:buSzPct val="80000"/>
                </a:pPr>
                <a:endParaRPr lang="en-US" alt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F6DA2-CAA8-D3B2-8C4B-922D85A47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7714342" cy="5124749"/>
              </a:xfrm>
              <a:blipFill>
                <a:blip r:embed="rId3"/>
                <a:stretch>
                  <a:fillRect l="-1027" t="-2378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F7BB6-A739-0F23-F1AE-51B424FA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87224-B2DB-88D7-68E8-860F54B5638C}"/>
              </a:ext>
            </a:extLst>
          </p:cNvPr>
          <p:cNvSpPr txBox="1">
            <a:spLocks noChangeArrowheads="1"/>
          </p:cNvSpPr>
          <p:nvPr/>
        </p:nvSpPr>
        <p:spPr>
          <a:xfrm>
            <a:off x="2400300" y="4627881"/>
            <a:ext cx="4152900" cy="220980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6A0E5B3-E126-7DA1-82DB-3BC8C8EE0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06820"/>
              </p:ext>
            </p:extLst>
          </p:nvPr>
        </p:nvGraphicFramePr>
        <p:xfrm>
          <a:off x="8633547" y="1989137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352800" imgH="1438250" progId="Excel.Sheet.8">
                  <p:embed/>
                </p:oleObj>
              </mc:Choice>
              <mc:Fallback>
                <p:oleObj name="Worksheet" r:id="rId4" imgW="3352800" imgH="1438250" progId="Excel.Sheet.8">
                  <p:embed/>
                  <p:pic>
                    <p:nvPicPr>
                      <p:cNvPr id="18" name="Object 5">
                        <a:extLst>
                          <a:ext uri="{FF2B5EF4-FFF2-40B4-BE49-F238E27FC236}">
                            <a16:creationId xmlns:a16="http://schemas.microsoft.com/office/drawing/2014/main" id="{86A0E5B3-E126-7DA1-82DB-3BC8C8EE01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3547" y="1989137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41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3FD9-0AC0-416E-E7BB-E1AABF19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852D-60FF-F78A-A2AF-9DD45588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  <a:hlinkClick r:id="rId3"/>
              </a:rPr>
              <a:t>scikit-learn-decision-tree</a:t>
            </a: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scikit-learn implementation does not support categorical variables for now</a:t>
            </a:r>
            <a:endParaRPr lang="en-US" dirty="0">
              <a:solidFill>
                <a:srgbClr val="212529"/>
              </a:solidFill>
              <a:latin typeface="+mj-lt"/>
            </a:endParaRPr>
          </a:p>
          <a:p>
            <a:r>
              <a:rPr lang="en-US" dirty="0">
                <a:solidFill>
                  <a:srgbClr val="212529"/>
                </a:solidFill>
                <a:latin typeface="+mj-lt"/>
              </a:rPr>
              <a:t>Method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DecisionTreeClassifier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dtree.fit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X_train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Y_train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ourier"/>
              </a:rPr>
              <a:t>predictions = 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dtree.predict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/>
              </a:rPr>
              <a:t>X_test</a:t>
            </a:r>
            <a:r>
              <a:rPr lang="en-US" sz="2400" dirty="0">
                <a:solidFill>
                  <a:srgbClr val="FF0000"/>
                </a:solidFill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E0DD7-68A2-8B0E-1281-CE79A434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1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0DC2-6F14-1993-687B-7EB8EBFC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Naïve Bayes</a:t>
                </a:r>
              </a:p>
              <a:p>
                <a:r>
                  <a:rPr lang="en-US" dirty="0"/>
                  <a:t>Can be parametric or non-parametric</a:t>
                </a:r>
              </a:p>
              <a:p>
                <a:r>
                  <a:rPr lang="en-US" dirty="0"/>
                  <a:t>Based on Bayes’ Theorem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conditional </a:t>
                </a:r>
                <a:r>
                  <a:rPr lang="en-US" dirty="0">
                    <a:solidFill>
                      <a:srgbClr val="212529"/>
                    </a:solidFill>
                  </a:rPr>
                  <a:t>variable independence between every pair of features 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given the value of the </a:t>
                </a:r>
                <a:r>
                  <a:rPr lang="en-US" dirty="0">
                    <a:solidFill>
                      <a:srgbClr val="212529"/>
                    </a:solidFill>
                  </a:rPr>
                  <a:t>class</a:t>
                </a:r>
              </a:p>
              <a:p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</a:rPr>
                  <a:t> from training data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</a:rPr>
                  <a:t> can be simply computed from training data</a:t>
                </a:r>
                <a:endParaRPr lang="en-US" b="0" i="0" dirty="0">
                  <a:solidFill>
                    <a:srgbClr val="212529"/>
                  </a:solidFill>
                  <a:effectLst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DCE555-0F52-907B-CCFE-FA5052901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5902959" cy="5124749"/>
              </a:xfrm>
              <a:blipFill>
                <a:blip r:embed="rId2"/>
                <a:stretch>
                  <a:fillRect l="-1961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700C9-9605-7D01-9669-A416B4EC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35A1E-03B3-6D77-9DD9-BA2C7CFE6155}"/>
              </a:ext>
            </a:extLst>
          </p:cNvPr>
          <p:cNvGrpSpPr/>
          <p:nvPr/>
        </p:nvGrpSpPr>
        <p:grpSpPr>
          <a:xfrm>
            <a:off x="7320245" y="1378634"/>
            <a:ext cx="4722831" cy="2084995"/>
            <a:chOff x="7320245" y="1378634"/>
            <a:chExt cx="4722831" cy="2084995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6E2B0344-B101-C242-10AE-EBED949D6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1"/>
            <a:stretch/>
          </p:blipFill>
          <p:spPr>
            <a:xfrm>
              <a:off x="7320245" y="1378634"/>
              <a:ext cx="4722831" cy="18850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E389A-A941-1913-E55F-E6908F867A0F}"/>
                </a:ext>
              </a:extLst>
            </p:cNvPr>
            <p:cNvSpPr txBox="1"/>
            <p:nvPr/>
          </p:nvSpPr>
          <p:spPr>
            <a:xfrm>
              <a:off x="9448800" y="3155852"/>
              <a:ext cx="2527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https://thinkinfi.com/naive-bayes-algorithm-in-machine-learning-with-python/</a:t>
              </a:r>
              <a:r>
                <a:rPr lang="en-US" sz="7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35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D627-CCA2-C61B-DBB6-02CEC1CC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58681-C07A-4501-2F11-DD939F80E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 a data sample (“</a:t>
                </a:r>
                <a:r>
                  <a:rPr lang="en-US" altLang="en-US" i="1" dirty="0"/>
                  <a:t>evidence</a:t>
                </a:r>
                <a:r>
                  <a:rPr lang="en-US" altLang="en-US" dirty="0"/>
                  <a:t>”): class label is unknown</a:t>
                </a:r>
              </a:p>
              <a:p>
                <a:r>
                  <a:rPr lang="en-US" altLang="en-US" dirty="0"/>
                  <a:t>Let H be a </a:t>
                </a:r>
                <a:r>
                  <a:rPr lang="en-US" altLang="en-US" i="1" dirty="0"/>
                  <a:t>hypothesis</a:t>
                </a:r>
                <a:r>
                  <a:rPr lang="en-US" altLang="en-US" dirty="0"/>
                  <a:t> that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belongs to class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r>
                  <a:rPr lang="en-US" altLang="en-US" dirty="0"/>
                  <a:t>Classification is to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(</a:t>
                </a:r>
                <a:r>
                  <a:rPr lang="en-US" altLang="en-US" i="1" dirty="0"/>
                  <a:t>posteriori probability),</a:t>
                </a:r>
                <a:r>
                  <a:rPr lang="en-US" altLang="en-US" dirty="0"/>
                  <a:t> the probability that the hypothesis holds given the observed data sample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en-US" b="1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</a:t>
                </a:r>
                <a:r>
                  <a:rPr lang="en-US" altLang="en-US" i="1" dirty="0"/>
                  <a:t>prior probability</a:t>
                </a:r>
                <a:r>
                  <a:rPr lang="en-US" altLang="en-US" dirty="0"/>
                  <a:t>), the initial probability</a:t>
                </a:r>
              </a:p>
              <a:p>
                <a:pPr lvl="1" eaLnBrk="1" hangingPunct="1"/>
                <a:r>
                  <a:rPr lang="en-US" altLang="en-US" sz="2400" dirty="0"/>
                  <a:t>E.g.,</a:t>
                </a:r>
                <a:r>
                  <a:rPr lang="en-US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will buy computer, regardless of age, income, …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: probability that sample data is observed</a:t>
                </a:r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</a:t>
                </a:r>
                <a:r>
                  <a:rPr lang="en-US" altLang="en-US" dirty="0" err="1"/>
                  <a:t>likelyhood</a:t>
                </a:r>
                <a:r>
                  <a:rPr lang="en-US" altLang="en-US" dirty="0"/>
                  <a:t>), the probability of observing the sample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, given that the hypothesis holds</a:t>
                </a:r>
              </a:p>
              <a:p>
                <a:pPr lvl="1"/>
                <a:r>
                  <a:rPr lang="en-US" altLang="en-US" sz="2400" dirty="0"/>
                  <a:t>E.g.,</a:t>
                </a:r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Given that</a:t>
                </a:r>
                <a:r>
                  <a:rPr lang="en-US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will buy computer, the prob. that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2400" dirty="0"/>
                  <a:t> is 31..40, medium income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B58681-C07A-4501-2F11-DD939F80E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8" t="-951" r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FA50-803A-8683-4F3B-7B92FCCF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6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0AE4-E563-6A64-B048-D7C79827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72D-4AFE-16F7-EF00-6A87EDFE7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en-US" dirty="0"/>
                  <a:t>Given training data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i="1" dirty="0"/>
                  <a:t>, posteriori probability of a hypothesis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en-US" i="1" dirty="0"/>
                  <a:t>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i="1" dirty="0"/>
                  <a:t>, </a:t>
                </a:r>
                <a:r>
                  <a:rPr lang="en-US" altLang="en-US" dirty="0"/>
                  <a:t>follows the Bayes theorem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en-US" dirty="0"/>
                  <a:t>Informally, this can be written as </a:t>
                </a:r>
              </a:p>
              <a:p>
                <a:pPr lvl="1" eaLnBrk="1" hangingPunct="1">
                  <a:lnSpc>
                    <a:spcPct val="120000"/>
                  </a:lnSpc>
                  <a:buFont typeface="Wingdings" panose="05000000000000000000" pitchFamily="2" charset="2"/>
                  <a:buNone/>
                </a:pPr>
                <a:r>
                  <a:rPr lang="en-US" altLang="en-US" sz="2400" dirty="0"/>
                  <a:t>		posteriori = likelihood x prior/evidence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/>
                  <a:t>Predicts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err="1"/>
                  <a:t>iff</a:t>
                </a:r>
                <a:r>
                  <a:rPr lang="en-US" altLang="en-US" dirty="0"/>
                  <a:t> the probability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highest among all the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for all the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 classes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en-US" dirty="0"/>
                  <a:t>Practical difficulty: require initial knowledge of many probabilities, significant computational cost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72D-4AFE-16F7-EF00-6A87EDFE7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23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FC3C9-DCCD-3148-6675-2D7BDBAC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4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97C5-966F-73A6-C255-9F6AD20F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B60B7-7EBD-C66F-2D3A-E24A30C63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altLang="en-US" sz="2400" dirty="0"/>
                  <a:t>Let D be a training set of tuples and their associated class labels, and each tuple is represented by an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-dimensional attribute vector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Suppose there are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Classification is to derive the maximum posteriori, i.e., the maximal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This can be derived from Bayes’ theorem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constant for all classes, only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needs to be maximized   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2400" dirty="0"/>
                  <a:t>                      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B60B7-7EBD-C66F-2D3A-E24A30C63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AB35-AA04-1D86-6309-396F02AC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0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2945-7E84-5D5C-087F-0E08985A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B7C1D-96CB-B6FB-3EBD-FD505F524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A simplified assumption: attributes are conditionally independent (i.e., no dependence relation between attributes):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×⋯×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400" dirty="0"/>
                  <a:t>This greatly reduces the computation cost: Only counts the class distribution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is categorical,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having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divided by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en-US" sz="2400" dirty="0"/>
                  <a:t> (# of tuples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is continuous-valued,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sz="2400" dirty="0"/>
                  <a:t>is usually computed based on Gaussian distribution with a mean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sz="24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and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endParaRPr lang="en-US" altLang="en-US" dirty="0"/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4B7C1D-96CB-B6FB-3EBD-FD505F524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80A7A-11C2-EBFD-18B2-25611B31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46CA-75EA-B072-1527-C3A8D3F7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F09B-5D82-0E0E-C4D7-B521E817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1.5-hour sessions; we will cover following topics</a:t>
            </a:r>
          </a:p>
          <a:p>
            <a:r>
              <a:rPr lang="en-US" dirty="0"/>
              <a:t>Data Preprocessing</a:t>
            </a:r>
          </a:p>
          <a:p>
            <a:pPr lvl="1"/>
            <a:r>
              <a:rPr lang="en-US" dirty="0"/>
              <a:t>Cleaning data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Continuous Attributes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b="1" dirty="0"/>
              <a:t>Decision Trees (DT)</a:t>
            </a:r>
          </a:p>
          <a:p>
            <a:pPr lvl="1"/>
            <a:r>
              <a:rPr lang="en-US" b="1" dirty="0"/>
              <a:t>Naïve Bayes (NB)</a:t>
            </a:r>
          </a:p>
          <a:p>
            <a:pPr lvl="1"/>
            <a:r>
              <a:rPr lang="en-US" dirty="0"/>
              <a:t>Logistic Regression (LR)</a:t>
            </a:r>
          </a:p>
          <a:p>
            <a:pPr lvl="1"/>
            <a:r>
              <a:rPr lang="en-US" dirty="0"/>
              <a:t>Support Vector Machines (SVMs)</a:t>
            </a:r>
          </a:p>
          <a:p>
            <a:pPr lvl="1"/>
            <a:r>
              <a:rPr lang="en-US" dirty="0"/>
              <a:t>Neural Networks (NNs)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C481B-1714-B87A-B5F3-22C055B9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4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2F76-7D57-1739-54A0-ECD1C405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8A52-8584-B76F-1748-DDE4AC62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/>
              <a:t>Class: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C1:buys_computer = ‘yes’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/>
              <a:t>Data sample 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X = age &lt;=30,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Income = medium,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/>
              <a:t>Student = yes,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en-US" dirty="0" err="1"/>
              <a:t>Credit_rating</a:t>
            </a:r>
            <a:r>
              <a:rPr lang="en-US" altLang="en-US" dirty="0"/>
              <a:t> = Fair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C0B17-A38C-D062-BC97-5EBA6438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6" name="Object 1024">
            <a:extLst>
              <a:ext uri="{FF2B5EF4-FFF2-40B4-BE49-F238E27FC236}">
                <a16:creationId xmlns:a16="http://schemas.microsoft.com/office/drawing/2014/main" id="{9BCDC7F5-45A8-9FAE-B544-15E85E983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967300"/>
              </p:ext>
            </p:extLst>
          </p:nvPr>
        </p:nvGraphicFramePr>
        <p:xfrm>
          <a:off x="7013180" y="1714500"/>
          <a:ext cx="395128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2150" imgH="4457700" progId="Excel.Sheet.8">
                  <p:embed/>
                </p:oleObj>
              </mc:Choice>
              <mc:Fallback>
                <p:oleObj name="Worksheet" r:id="rId2" imgW="5772150" imgH="4457700" progId="Excel.Sheet.8">
                  <p:embed/>
                  <p:pic>
                    <p:nvPicPr>
                      <p:cNvPr id="6" name="Object 1024">
                        <a:extLst>
                          <a:ext uri="{FF2B5EF4-FFF2-40B4-BE49-F238E27FC236}">
                            <a16:creationId xmlns:a16="http://schemas.microsoft.com/office/drawing/2014/main" id="{9BCDC7F5-45A8-9FAE-B544-15E85E983E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180" y="1714500"/>
                        <a:ext cx="395128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327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8962-CDCC-3F8C-181B-C837F93B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551DF-0F1A-1D85-2EFD-1BDAC94D8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</p:spPr>
            <p:txBody>
              <a:bodyPr>
                <a:normAutofit fontScale="92500" lnSpcReduction="10000"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: 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buys_computer</a:t>
                </a:r>
                <a:r>
                  <a:rPr lang="en-US" altLang="en-US" sz="2000" dirty="0"/>
                  <a:t> = “yes”)  = 9/14 = 0.643</a:t>
                </a:r>
                <a:endParaRPr lang="en-US" altLang="en-US" sz="1900" dirty="0"/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900" dirty="0"/>
                  <a:t>		</a:t>
                </a:r>
                <a:r>
                  <a:rPr lang="en-US" altLang="en-US" sz="2000" dirty="0"/>
                  <a:t>P(</a:t>
                </a:r>
                <a:r>
                  <a:rPr lang="en-US" altLang="en-US" sz="2000" dirty="0" err="1"/>
                  <a:t>buys_computer</a:t>
                </a:r>
                <a:r>
                  <a:rPr lang="en-US" altLang="en-US" sz="2000" dirty="0"/>
                  <a:t> = “no”) = 5/14= 0.357</a:t>
                </a:r>
                <a:endParaRPr lang="en-US" altLang="en-US" sz="1900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200" dirty="0"/>
                  <a:t>Compute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/>
                  <a:t> for each class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P(age = “&lt;=30”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 = 2/9 = 0.222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P(age = “&lt;= 30”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3/5 = 0.6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P(income = “medium”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4/9 = 0.444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P(income = “medium”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2/5 = 0.4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P(student = “yes”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“yes) = 6/9 = 0.667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P(student = “yes”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1/5 = 0.2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</a:t>
                </a:r>
                <a:r>
                  <a:rPr lang="en-US" altLang="en-US" dirty="0" err="1"/>
                  <a:t>credit_rating</a:t>
                </a:r>
                <a:r>
                  <a:rPr lang="en-US" altLang="en-US" dirty="0"/>
                  <a:t> = “fair”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6/9 = 0.667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P(</a:t>
                </a:r>
                <a:r>
                  <a:rPr lang="en-US" altLang="en-US" dirty="0" err="1"/>
                  <a:t>credit_rating</a:t>
                </a:r>
                <a:r>
                  <a:rPr lang="en-US" altLang="en-US" dirty="0"/>
                  <a:t> = “fair” |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2/5 = 0.4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2000" b="1" dirty="0"/>
                  <a:t> </a:t>
                </a:r>
                <a:r>
                  <a:rPr lang="en-US" altLang="en-US" sz="2200" b="1" dirty="0"/>
                  <a:t>X = (age &lt;= 30 , income = medium, student = yes, </a:t>
                </a:r>
                <a:r>
                  <a:rPr lang="en-US" altLang="en-US" sz="2200" b="1" dirty="0" err="1"/>
                  <a:t>credit_rating</a:t>
                </a:r>
                <a:r>
                  <a:rPr lang="en-US" altLang="en-US" sz="2200" b="1" dirty="0"/>
                  <a:t> = fair)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b="1" dirty="0"/>
                  <a:t>:</a:t>
                </a:r>
                <a:r>
                  <a:rPr lang="en-US" altLang="en-US" dirty="0"/>
                  <a:t> 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“yes”) = 0.222 x 0.444 x 0.667 x 0.667 = 0.044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                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“no”) = 0.6 x 0.4 x 0.2 x 0.4 = 0.019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e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b="1" dirty="0"/>
                  <a:t>: </a:t>
                </a:r>
                <a:r>
                  <a:rPr lang="en-US" altLang="en-US" dirty="0"/>
                  <a:t>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“yes”) * P(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“yes”) = 0.028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1" dirty="0"/>
                  <a:t>		              </a:t>
                </a:r>
                <a:r>
                  <a:rPr lang="en-US" altLang="en-US" dirty="0"/>
                  <a:t>P(</a:t>
                </a:r>
                <a:r>
                  <a:rPr lang="en-US" altLang="en-US" dirty="0" err="1"/>
                  <a:t>X|buys_computer</a:t>
                </a:r>
                <a:r>
                  <a:rPr lang="en-US" altLang="en-US" dirty="0"/>
                  <a:t> = “no”) * P(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“no”) = 0.007</a:t>
                </a:r>
                <a:endParaRPr lang="en-US" altLang="en-US" b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1" dirty="0"/>
                  <a:t>Therefore,  X belongs to class (“</a:t>
                </a:r>
                <a:r>
                  <a:rPr lang="en-US" altLang="en-US" b="1" dirty="0" err="1"/>
                  <a:t>buys_computer</a:t>
                </a:r>
                <a:r>
                  <a:rPr lang="en-US" altLang="en-US" b="1" dirty="0"/>
                  <a:t> = yes”)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551DF-0F1A-1D85-2EFD-1BDAC94D8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  <a:blipFill>
                <a:blip r:embed="rId2"/>
                <a:stretch>
                  <a:fillRect l="-532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2FE3-16CE-D3E4-384C-DCE31648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94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1284-A95C-03B5-A05B-2451F7D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C47B7-08B8-C998-93A8-ABA688BB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  <a:hlinkClick r:id="rId3"/>
              </a:rPr>
              <a:t>scikit-learn-naive-bayes</a:t>
            </a:r>
            <a:endParaRPr lang="en-US" dirty="0">
              <a:latin typeface="+mj-lt"/>
            </a:endParaRPr>
          </a:p>
          <a:p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+mj-lt"/>
              </a:rPr>
              <a:t>GaussianNB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+mj-lt"/>
              </a:rPr>
              <a:t> implements the Gaussian Naive Bayes algorithm for classification.</a:t>
            </a:r>
          </a:p>
          <a:p>
            <a:r>
              <a:rPr lang="en-US" altLang="en-US" dirty="0">
                <a:solidFill>
                  <a:srgbClr val="212529"/>
                </a:solidFill>
                <a:latin typeface="+mj-lt"/>
              </a:rPr>
              <a:t>Method</a:t>
            </a:r>
          </a:p>
          <a:p>
            <a:pPr lvl="1"/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GaussianNB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()</a:t>
            </a:r>
          </a:p>
          <a:p>
            <a:pPr lvl="1"/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gnb.fit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Y_train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predictions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gnb.predict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X_test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"/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D3EC-A668-E454-A749-7BA99BA30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01DD-ADA7-CC18-A605-5339B6B0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Evaluation: 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0643-6ECC-FF9A-0170-6E5C5C856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Confusion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of confusion 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2400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Given</a:t>
                </a:r>
                <a:r>
                  <a:rPr lang="en-US" alt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/>
                  <a:t> classes, an entry,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sz="2400" dirty="0"/>
                  <a:t> in a </a:t>
                </a:r>
                <a:r>
                  <a:rPr lang="en-US" altLang="en-US" sz="2400" b="1" dirty="0"/>
                  <a:t>confusion matrix</a:t>
                </a:r>
                <a:r>
                  <a:rPr lang="en-US" altLang="en-US" sz="2400" dirty="0"/>
                  <a:t> indicates # of tuples in class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 that were labeled by the classifier as class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en-US" sz="2400" i="1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400" dirty="0"/>
                  <a:t>May have extra rows/columns to provide totals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0643-6ECC-FF9A-0170-6E5C5C856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10313531" cy="5438351"/>
              </a:xfrm>
              <a:blipFill>
                <a:blip r:embed="rId2"/>
                <a:stretch>
                  <a:fillRect l="-768" t="-1570" r="-1123" b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251C5-23DF-D382-F4C6-D58DE874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30DF7-29DA-B32A-E111-547143B8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28" y="1577791"/>
            <a:ext cx="7974259" cy="130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6FC19-4E9B-7172-A6DA-A0F2908C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725" y="3272861"/>
            <a:ext cx="7090263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5FFD-7B5D-0CDA-3165-575950A9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3EF2-21A4-22DA-48B2-258903B59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b="1" dirty="0"/>
          </a:p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rate: percentage of test set tuples that are correctly classified</a:t>
            </a:r>
          </a:p>
          <a:p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 =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b="1" dirty="0"/>
              <a:t>Accuracy</a:t>
            </a:r>
            <a:r>
              <a:rPr lang="en-US" altLang="en-US" sz="2400" dirty="0"/>
              <a:t>, or</a:t>
            </a:r>
          </a:p>
          <a:p>
            <a:r>
              <a:rPr lang="en-US" altLang="en-US" sz="2400" b="1" dirty="0"/>
              <a:t>Error rate = (FP + FN)/All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C5882-E527-1633-5851-E4ABB2563E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Class Imbalance Problem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r>
              <a:rPr lang="en-US" altLang="en-US" sz="2400" dirty="0"/>
              <a:t>, e.g.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b="1" dirty="0"/>
              <a:t>Sensitivity</a:t>
            </a:r>
            <a:r>
              <a:rPr lang="en-US" altLang="en-US" sz="2400" dirty="0"/>
              <a:t>: True Positive recognition rate</a:t>
            </a:r>
          </a:p>
          <a:p>
            <a:pPr lvl="2"/>
            <a:r>
              <a:rPr lang="en-US" altLang="en-US" b="1" dirty="0"/>
              <a:t>Sensitivity = TP/P</a:t>
            </a:r>
          </a:p>
          <a:p>
            <a:pPr lvl="1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2"/>
            <a:r>
              <a:rPr lang="en-US" altLang="en-US" b="1" dirty="0"/>
              <a:t>Specificity = TN/N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F27F3-EE3B-A96E-1B8C-60294373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16FF7-02AB-41B9-FC48-54ABC788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35" y="1837806"/>
            <a:ext cx="1993565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4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9DF0-0299-9412-FF21-5972553E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D7F19-FAA6-79A0-E3A8-99525C7A6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b="1" dirty="0"/>
                  <a:t>Precision</a:t>
                </a:r>
                <a:r>
                  <a:rPr lang="en-US" dirty="0"/>
                  <a:t>: exactness – what % of tuples that the classifier labeled as positive are actually positive</a:t>
                </a:r>
              </a:p>
              <a:p>
                <a:pPr marL="0" indent="0">
                  <a:lnSpc>
                    <a:spcPct val="9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200" b="1" dirty="0"/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b="1" dirty="0"/>
                  <a:t>Recall: </a:t>
                </a:r>
                <a:r>
                  <a:rPr lang="en-US" dirty="0"/>
                  <a:t>completeness – what % of positive tuples did the classifier label as positive?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dirty="0"/>
                  <a:t>Perfect score is 1.0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dirty="0"/>
                  <a:t>Inverse relationship between precision &amp; recall</a:t>
                </a:r>
              </a:p>
              <a:p>
                <a:pPr>
                  <a:lnSpc>
                    <a:spcPct val="80000"/>
                  </a:lnSpc>
                  <a:defRPr/>
                </a:pPr>
                <a:r>
                  <a:rPr lang="en-US" b="1" i="1" dirty="0"/>
                  <a:t>F</a:t>
                </a:r>
                <a:r>
                  <a:rPr lang="en-US" b="1" dirty="0"/>
                  <a:t> measure (</a:t>
                </a:r>
                <a:r>
                  <a:rPr lang="en-US" b="1" i="1" dirty="0"/>
                  <a:t>F</a:t>
                </a:r>
                <a:r>
                  <a:rPr lang="en-US" b="1" i="1" baseline="-25000" dirty="0"/>
                  <a:t>1</a:t>
                </a:r>
                <a:r>
                  <a:rPr lang="en-US" b="1" dirty="0"/>
                  <a:t> </a:t>
                </a:r>
                <a:r>
                  <a:rPr lang="en-US" dirty="0"/>
                  <a:t>or</a:t>
                </a:r>
                <a:r>
                  <a:rPr lang="en-US" b="1" dirty="0"/>
                  <a:t> </a:t>
                </a:r>
                <a:r>
                  <a:rPr lang="en-US" b="1" i="1" dirty="0"/>
                  <a:t>F</a:t>
                </a:r>
                <a:r>
                  <a:rPr lang="en-US" b="1" dirty="0"/>
                  <a:t>-score)</a:t>
                </a:r>
                <a:r>
                  <a:rPr lang="en-US" dirty="0"/>
                  <a:t>: harmonic mean of precision and recall,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200" b="1" i="1" dirty="0"/>
              </a:p>
              <a:p>
                <a:pPr>
                  <a:lnSpc>
                    <a:spcPct val="80000"/>
                  </a:lnSpc>
                  <a:defRPr/>
                </a:pPr>
                <a:r>
                  <a:rPr lang="en-US" b="1" i="1" dirty="0" err="1"/>
                  <a:t>F</a:t>
                </a:r>
                <a:r>
                  <a:rPr lang="en-US" b="1" i="1" baseline="-25000" dirty="0" err="1">
                    <a:cs typeface="Tahoma" pitchFamily="34" charset="0"/>
                  </a:rPr>
                  <a:t>ß</a:t>
                </a:r>
                <a:r>
                  <a:rPr lang="en-US" b="1" dirty="0"/>
                  <a:t>:  </a:t>
                </a:r>
                <a:r>
                  <a:rPr lang="en-US" dirty="0"/>
                  <a:t>weighted measure of precision and recall</a:t>
                </a:r>
              </a:p>
              <a:p>
                <a:pPr lvl="1">
                  <a:lnSpc>
                    <a:spcPct val="80000"/>
                  </a:lnSpc>
                  <a:defRPr/>
                </a:pPr>
                <a:r>
                  <a:rPr lang="en-US" sz="2400" dirty="0"/>
                  <a:t>assigns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400" dirty="0">
                    <a:cs typeface="Tahoma" pitchFamily="34" charset="0"/>
                  </a:rPr>
                  <a:t> times as much weight to recall as to precision</a:t>
                </a:r>
              </a:p>
              <a:p>
                <a:pPr marL="609585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1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D7F19-FAA6-79A0-E3A8-99525C7A6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0" t="-2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2EC7-AAD4-697D-5CA7-917E54BB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0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E54B-FA35-C1F3-21FB-0CDFA17C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 Metrics: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A0C03-8D5A-D49F-3886-F9C35847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4AC2E4-2416-6C0A-A628-C66782B89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230</m:t>
                        </m:r>
                      </m:den>
                    </m:f>
                  </m:oMath>
                </a14:m>
                <a:r>
                  <a:rPr lang="en-US" dirty="0"/>
                  <a:t> = 39.13%</a:t>
                </a:r>
              </a:p>
              <a:p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dirty="0"/>
                  <a:t> = 30.00%</a:t>
                </a:r>
              </a:p>
              <a:p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54AC2E4-2416-6C0A-A628-C66782B8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DF21012-EE5C-7720-AB17-CCA57AB1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92" y="1877430"/>
            <a:ext cx="8900931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36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BB8E-8A78-D196-1051-259C06F5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95C6C-3DB2-4A71-20F2-3409080B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altLang="en-US" b="1" dirty="0"/>
                  <a:t>Holdout method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Given data is randomly partitioned into two independent sets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Training set (e.g., 2/3) for model construction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Test set (e.g., 1/3) for accuracy estimation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u="sng" dirty="0"/>
                  <a:t>Random sampling</a:t>
                </a:r>
                <a:r>
                  <a:rPr lang="en-US" altLang="en-US" sz="2400" dirty="0"/>
                  <a:t>: a variation of holdout</a:t>
                </a:r>
              </a:p>
              <a:p>
                <a:pPr lvl="2" eaLnBrk="1" hangingPunct="1">
                  <a:lnSpc>
                    <a:spcPct val="80000"/>
                  </a:lnSpc>
                </a:pPr>
                <a:r>
                  <a:rPr lang="en-US" altLang="en-US" dirty="0"/>
                  <a:t>Repeat holdout k times, accuracy = avg. of the accuracies obtained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en-US" b="1" dirty="0"/>
                  <a:t>Cross-validation</a:t>
                </a:r>
                <a:r>
                  <a:rPr lang="en-US" altLang="en-US" dirty="0"/>
                  <a:t> (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-fold, where k = 10 is most popular)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Randomly partition the data into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mutually exclusive</a:t>
                </a:r>
                <a:r>
                  <a:rPr lang="en-US" altLang="en-US" sz="2400" dirty="0"/>
                  <a:t> subsets, each approximately equal size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dirty="0"/>
                  <a:t>At </a:t>
                </a:r>
                <a:r>
                  <a:rPr lang="en-US" altLang="en-US" sz="2400" i="1" dirty="0" err="1"/>
                  <a:t>i</a:t>
                </a:r>
                <a:r>
                  <a:rPr lang="en-US" altLang="en-US" sz="2400" dirty="0" err="1"/>
                  <a:t>-th</a:t>
                </a:r>
                <a:r>
                  <a:rPr lang="en-US" altLang="en-US" sz="2400" dirty="0"/>
                  <a:t> iteration,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as test set and others as training set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altLang="en-US" sz="2400" u="sng" dirty="0"/>
                  <a:t>Leave-one-out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folds where </a:t>
                </a:r>
                <a:r>
                  <a:rPr lang="en-US" altLang="en-US" sz="2400" i="1" dirty="0"/>
                  <a:t>k</a:t>
                </a:r>
                <a:r>
                  <a:rPr lang="en-US" altLang="en-US" sz="2400" dirty="0"/>
                  <a:t> = # of tuples, for small sized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95C6C-3DB2-4A71-20F2-3409080B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47055-2DB5-7335-7884-374ADE53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9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5B2D-79B5-DFB2-C1AB-DE20598D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082273C-C127-C1E9-5B80-6B4CF321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58" y="2057930"/>
            <a:ext cx="4858000" cy="330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A9EDF-7B39-EA80-AD63-54C96CD8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 descr="IRIS Flowers Classification Using Machine Learning - Analytics Vidhya">
            <a:extLst>
              <a:ext uri="{FF2B5EF4-FFF2-40B4-BE49-F238E27FC236}">
                <a16:creationId xmlns:a16="http://schemas.microsoft.com/office/drawing/2014/main" id="{62ABDD92-52B8-CF03-F4F8-1992E7C1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80" y="2714625"/>
            <a:ext cx="32004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0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47" y="1721507"/>
            <a:ext cx="10977353" cy="4310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8F1723-A899-DCB3-722E-9396CE8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Adult</a:t>
            </a:r>
          </a:p>
        </p:txBody>
      </p:sp>
    </p:spTree>
    <p:extLst>
      <p:ext uri="{BB962C8B-B14F-4D97-AF65-F5344CB8AC3E}">
        <p14:creationId xmlns:p14="http://schemas.microsoft.com/office/powerpoint/2010/main" val="101576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3B03-13A0-D842-8318-93DF7F35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5B6F0-9A32-FD46-9FCA-E8226267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Specifically, statistical machine learning</a:t>
            </a:r>
          </a:p>
          <a:p>
            <a:r>
              <a:rPr lang="en-US" dirty="0"/>
              <a:t>Divided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supervised learning</a:t>
            </a:r>
            <a:r>
              <a:rPr lang="en-US" dirty="0"/>
              <a:t>, unsupervised learning, and reinforcement learning</a:t>
            </a:r>
          </a:p>
          <a:p>
            <a:pPr lvl="1"/>
            <a:r>
              <a:rPr lang="en-US" dirty="0"/>
              <a:t>No support for RL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High-level: learn to predict </a:t>
            </a:r>
            <a:r>
              <a:rPr lang="en-US" i="1" dirty="0"/>
              <a:t>something</a:t>
            </a:r>
            <a:r>
              <a:rPr lang="en-US" dirty="0"/>
              <a:t> from data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D5580-7747-309C-4A82-937464C2490D}"/>
              </a:ext>
            </a:extLst>
          </p:cNvPr>
          <p:cNvSpPr txBox="1"/>
          <p:nvPr/>
        </p:nvSpPr>
        <p:spPr>
          <a:xfrm>
            <a:off x="6248400" y="6017797"/>
            <a:ext cx="574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 </a:t>
            </a:r>
            <a:r>
              <a:rPr lang="en-US" sz="1600" dirty="0">
                <a:hlinkClick r:id="rId3"/>
              </a:rPr>
              <a:t>https://jorge-a-mendez.github.io/teaching/</a:t>
            </a:r>
            <a:r>
              <a:rPr lang="en-US" sz="1600" dirty="0"/>
              <a:t> and</a:t>
            </a:r>
          </a:p>
          <a:p>
            <a:r>
              <a:rPr lang="en-US" sz="1600" dirty="0">
                <a:hlinkClick r:id="rId4"/>
              </a:rPr>
              <a:t>https://hanj.cs.illinois.edu/bk3/bk3_slidesindex.htm</a:t>
            </a:r>
            <a:r>
              <a:rPr lang="en-US" sz="16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D144-627B-730A-FC49-5A147A74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57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3B31-F618-AF84-F2D1-3E5F3036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Pre-processed Adult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0641C-BA2E-09AE-0064-B9D68209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C3E032-F5E1-75D5-4366-020FFC4E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8" y="1930125"/>
            <a:ext cx="9531840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7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664682" cy="51247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Manipulation of data before use</a:t>
            </a:r>
          </a:p>
          <a:p>
            <a:r>
              <a:rPr lang="en-US" dirty="0"/>
              <a:t>Transform plain-text information to numerical data that can be used in computations</a:t>
            </a:r>
          </a:p>
          <a:p>
            <a:r>
              <a:rPr lang="en-US" dirty="0"/>
              <a:t>Fill or discard missing values</a:t>
            </a:r>
          </a:p>
          <a:p>
            <a:r>
              <a:rPr lang="en-US" dirty="0"/>
              <a:t>One-hot encoding</a:t>
            </a:r>
          </a:p>
          <a:p>
            <a:r>
              <a:rPr lang="en-US" dirty="0"/>
              <a:t>Transform numerical attributes to specific ranges </a:t>
            </a:r>
          </a:p>
          <a:p>
            <a:r>
              <a:rPr lang="en-US" dirty="0"/>
              <a:t>Reduce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73A81A-A09E-8411-3A30-59E104901AC8}"/>
              </a:ext>
            </a:extLst>
          </p:cNvPr>
          <p:cNvGrpSpPr/>
          <p:nvPr/>
        </p:nvGrpSpPr>
        <p:grpSpPr>
          <a:xfrm>
            <a:off x="7885359" y="2172915"/>
            <a:ext cx="4055841" cy="3078550"/>
            <a:chOff x="7777783" y="2005141"/>
            <a:chExt cx="4055841" cy="307855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980DB04-6452-5B3C-0D23-8E126AB9F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7783" y="2005141"/>
              <a:ext cx="4055841" cy="2847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C17B4-CD61-DCF5-9258-1E0486782A01}"/>
                </a:ext>
              </a:extLst>
            </p:cNvPr>
            <p:cNvSpPr txBox="1"/>
            <p:nvPr/>
          </p:nvSpPr>
          <p:spPr>
            <a:xfrm>
              <a:off x="8447873" y="4852859"/>
              <a:ext cx="33857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https://www.geeksforgeeks.org/data-preprocessing-in-data-mining/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328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393-0604-7657-D8D3-03A99E76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5B22-FBA9-9481-2FB3-043C661E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5597882" cy="51247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decide?</a:t>
            </a:r>
          </a:p>
          <a:p>
            <a:r>
              <a:rPr lang="en-US" dirty="0"/>
              <a:t>Domain knowledge</a:t>
            </a:r>
          </a:p>
          <a:p>
            <a:r>
              <a:rPr lang="en-US" dirty="0"/>
              <a:t>Analyze data statistics; </a:t>
            </a:r>
            <a:r>
              <a:rPr lang="en-US" i="1" dirty="0"/>
              <a:t>you can do this analysis with Pandas and NumPy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1D452-DBA0-918A-9FFE-42ECBE61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2A6A-9A55-2E27-09DC-6EF16F98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91" y="1552939"/>
            <a:ext cx="4776916" cy="48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CE3B-6F9C-E7E2-8B24-ECBC9D12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Preprocessing: Adult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42318-C07A-0EC6-AD7B-8F7C8CF3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perform the following operations </a:t>
            </a:r>
          </a:p>
          <a:p>
            <a:pPr lvl="1"/>
            <a:r>
              <a:rPr lang="en-US" dirty="0"/>
              <a:t>Refer to Task 1/2 notebooks for code</a:t>
            </a:r>
          </a:p>
          <a:p>
            <a:r>
              <a:rPr lang="en-US" dirty="0"/>
              <a:t>Clean data</a:t>
            </a:r>
          </a:p>
          <a:p>
            <a:pPr lvl="1"/>
            <a:r>
              <a:rPr lang="en-US" dirty="0"/>
              <a:t>Remove “.” from income</a:t>
            </a:r>
          </a:p>
          <a:p>
            <a:pPr lvl="1"/>
            <a:r>
              <a:rPr lang="en-US" dirty="0"/>
              <a:t>Remove “?” records (missing value amputation)</a:t>
            </a:r>
          </a:p>
          <a:p>
            <a:r>
              <a:rPr lang="en-US" dirty="0"/>
              <a:t>Reduce dimensions</a:t>
            </a:r>
          </a:p>
          <a:p>
            <a:pPr lvl="1"/>
            <a:r>
              <a:rPr lang="en-US" dirty="0"/>
              <a:t>Select only categorical attributes</a:t>
            </a:r>
          </a:p>
          <a:p>
            <a:r>
              <a:rPr lang="en-US" dirty="0"/>
              <a:t>Transform</a:t>
            </a:r>
          </a:p>
          <a:p>
            <a:pPr lvl="1"/>
            <a:r>
              <a:rPr lang="en-US" dirty="0"/>
              <a:t>One-hot encoding</a:t>
            </a:r>
          </a:p>
          <a:p>
            <a:pPr lvl="1"/>
            <a:r>
              <a:rPr lang="en-US" dirty="0"/>
              <a:t>Normalization</a:t>
            </a:r>
          </a:p>
          <a:p>
            <a:pPr lvl="1"/>
            <a:r>
              <a:rPr lang="en-US" dirty="0"/>
              <a:t>Discretization</a:t>
            </a:r>
          </a:p>
          <a:p>
            <a:r>
              <a:rPr lang="en-US" dirty="0"/>
              <a:t>Add missing attributes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6D4F5-2251-C4CA-F52C-F1324F12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2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45B1-BF66-0EFF-7BC9-C9224068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5566-0373-1CD0-D9F9-B4246A4A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1</a:t>
            </a:r>
          </a:p>
          <a:p>
            <a:pPr lvl="1"/>
            <a:r>
              <a:rPr lang="en-US" dirty="0"/>
              <a:t>Remove records with unknown (?) values from both train and test data sets and remove all continuous attributes. For each multi-domain categorical attribute, use one-hot encoding to transform data </a:t>
            </a:r>
          </a:p>
          <a:p>
            <a:pPr lvl="1"/>
            <a:r>
              <a:rPr lang="en-US" dirty="0"/>
              <a:t>Build a decision tree classifier (single tree) and report accuracy by class including (TP rate, FP rate, precision, recall, F1) on the test data</a:t>
            </a:r>
          </a:p>
          <a:p>
            <a:pPr lvl="1"/>
            <a:r>
              <a:rPr lang="en-US" dirty="0"/>
              <a:t>Build a naïve Bayesian classifier and report accuracy by class including (TP rate, FP rate, precision, recall, F1) on the test data</a:t>
            </a:r>
          </a:p>
          <a:p>
            <a:r>
              <a:rPr lang="en-US" dirty="0"/>
              <a:t>Task 2</a:t>
            </a:r>
          </a:p>
          <a:p>
            <a:pPr lvl="1"/>
            <a:r>
              <a:rPr lang="en-US" dirty="0"/>
              <a:t>Additionally for each numerical attribute, use the mean value to transform into binary attribute</a:t>
            </a:r>
          </a:p>
          <a:p>
            <a:pPr lvl="1"/>
            <a:r>
              <a:rPr lang="en-US" dirty="0"/>
              <a:t>Build a logistic regression classifier and report the predicted accuracy on the test data.</a:t>
            </a:r>
          </a:p>
          <a:p>
            <a:pPr lvl="1"/>
            <a:r>
              <a:rPr lang="en-US" dirty="0"/>
              <a:t>Build a SVM classifier and report the predicted accuracy on the test data.</a:t>
            </a:r>
          </a:p>
          <a:p>
            <a:pPr lvl="1"/>
            <a:r>
              <a:rPr lang="en-US" dirty="0"/>
              <a:t>Build a neural network classifier and report the predicted accuracy on the test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7A3E-100C-01CB-73FC-A4CD1FED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0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0C9E-5712-37FA-8F9D-70514AA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6252306" cy="512474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Predict the value of a variable based on the value of another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How? Need to add a column of all-ones</a:t>
                </a:r>
              </a:p>
              <a:p>
                <a:r>
                  <a:rPr lang="en-US" dirty="0"/>
                  <a:t>Estimate the coefficients of the linear equation</a:t>
                </a:r>
              </a:p>
              <a:p>
                <a:r>
                  <a:rPr lang="en-US" dirty="0"/>
                  <a:t>Optimization problem: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Vectorized: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Assumption: linearly separable and independent</a:t>
                </a:r>
              </a:p>
              <a:p>
                <a:r>
                  <a:rPr lang="en-US" dirty="0"/>
                  <a:t>Easy to implement and understand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C078F-88B2-D6FA-BEFF-90E624485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6252306" cy="5124749"/>
              </a:xfrm>
              <a:blipFill>
                <a:blip r:embed="rId2"/>
                <a:stretch>
                  <a:fillRect l="-1072" t="-832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09F5-17A6-0099-95FA-8237ABCF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7DFD9-A03A-E000-B281-5D0594B9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9" y="1441938"/>
            <a:ext cx="4496615" cy="29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0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C50F-5DFF-D013-AF0A-ED41B9B9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hlinkClick r:id="rId3"/>
                  </a:rPr>
                  <a:t>scikit-learn-linear-regression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linr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linear_model.LinearRegression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i="1" dirty="0"/>
                  <a:t>Important!</a:t>
                </a:r>
                <a:r>
                  <a:rPr lang="en-US" dirty="0"/>
                  <a:t> Many data sets include a column of all-ones. If that is the case, you should set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=False</a:t>
                </a:r>
              </a:p>
              <a:p>
                <a:pPr lvl="1"/>
                <a:r>
                  <a:rPr lang="en-US" dirty="0" err="1">
                    <a:latin typeface="Courier" pitchFamily="2" charset="0"/>
                  </a:rPr>
                  <a:t>copy_X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— if </a:t>
                </a:r>
                <a:r>
                  <a:rPr lang="en-US" dirty="0">
                    <a:latin typeface="Courier" pitchFamily="2" charset="0"/>
                  </a:rPr>
                  <a:t>False</a:t>
                </a:r>
                <a:r>
                  <a:rPr lang="en-US" dirty="0"/>
                  <a:t>, </a:t>
                </a:r>
                <a:r>
                  <a:rPr lang="en-US" dirty="0">
                    <a:latin typeface="Courier" pitchFamily="2" charset="0"/>
                  </a:rPr>
                  <a:t>X</a:t>
                </a:r>
                <a:r>
                  <a:rPr lang="en-US" dirty="0"/>
                  <a:t> is not copied and may be overwritten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5EA4D-9329-00BF-A1E4-9E89F16CA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23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7104-94B7-DC4D-E39F-83F4A92E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58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41C5-BB4A-A411-1E2B-E90DD918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model for </a:t>
                </a:r>
                <a:r>
                  <a:rPr lang="en-US" i="1" dirty="0"/>
                  <a:t>classification</a:t>
                </a:r>
              </a:p>
              <a:p>
                <a:r>
                  <a:rPr lang="en-US" dirty="0"/>
                  <a:t>Estimate the probability of an event occurring based on a given data set of independent variables</a:t>
                </a:r>
              </a:p>
              <a:p>
                <a:r>
                  <a:rPr lang="en-US" dirty="0"/>
                  <a:t>Unlike with linear regression, we can’t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Why? </a:t>
                </a:r>
              </a:p>
              <a:p>
                <a:r>
                  <a:rPr lang="en-US" dirty="0"/>
                  <a:t>“Equivalent” assumption: log-odds are linear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so we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FF95A6-8A5F-E3EE-90B5-F211B3B92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578A7-11B6-60FA-DF30-CE5D68D8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DF12-4B81-C56C-153F-0271DA66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064" y="2799980"/>
            <a:ext cx="2213049" cy="198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6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E298-DF89-B54D-3D49-ECE9418D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44939-E0EB-36C3-8AF6-2A927823B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Optimization problem: maximize the log-likelihood of the data</a:t>
                </a:r>
              </a:p>
              <a:p>
                <a:pPr lvl="1"/>
                <a:r>
                  <a:rPr lang="en-US" dirty="0"/>
                  <a:t>Test different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through multiple iterations to optimize for the best fit of log odds</a:t>
                </a:r>
              </a:p>
              <a:p>
                <a:r>
                  <a:rPr lang="en-US" dirty="0"/>
                  <a:t>For supervised machine learning, the negative log likelihood is used as the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global maximum using gradient descent algorithm; differentiate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Prone to overfitting, particularly when there is a high number of predictor variables within the model</a:t>
                </a:r>
              </a:p>
              <a:p>
                <a:r>
                  <a:rPr lang="en-US" dirty="0"/>
                  <a:t>Regularization is typically used to penalize parameters large coefficients when the model suffers from high dimensionality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44939-E0EB-36C3-8AF6-2A927823B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68" t="-1665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2006B-49C6-5FBC-4F26-D87F9CBA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65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95E1-F870-A2E7-5A02-D505240F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logr_clf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 = </a:t>
                </a:r>
                <a:r>
                  <a:rPr lang="en-US" dirty="0" err="1">
                    <a:solidFill>
                      <a:srgbClr val="FF0000"/>
                    </a:solidFill>
                    <a:latin typeface="Courier" pitchFamily="2" charset="0"/>
                  </a:rPr>
                  <a:t>linear_model.LogisticRegression</a:t>
                </a:r>
                <a:r>
                  <a:rPr lang="en-US" dirty="0">
                    <a:solidFill>
                      <a:srgbClr val="FF0000"/>
                    </a:solidFill>
                    <a:latin typeface="Courier" pitchFamily="2" charset="0"/>
                  </a:rPr>
                  <a:t>()</a:t>
                </a:r>
                <a:endParaRPr lang="en-US" dirty="0"/>
              </a:p>
              <a:p>
                <a:r>
                  <a:rPr lang="en-US" dirty="0"/>
                  <a:t>Arguments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err="1">
                    <a:latin typeface="Courier" pitchFamily="2" charset="0"/>
                  </a:rPr>
                  <a:t>fit_intercept</a:t>
                </a:r>
                <a:r>
                  <a:rPr lang="en-US" dirty="0">
                    <a:latin typeface="Courier" pitchFamily="2" charset="0"/>
                  </a:rPr>
                  <a:t>=True</a:t>
                </a:r>
                <a:r>
                  <a:rPr lang="en-US" dirty="0"/>
                  <a:t> — whether to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penalty=‘l2’</a:t>
                </a:r>
                <a:r>
                  <a:rPr lang="en-US" dirty="0"/>
                  <a:t> — use </a:t>
                </a:r>
                <a:r>
                  <a:rPr lang="en-US" dirty="0">
                    <a:latin typeface="Courier" pitchFamily="2" charset="0"/>
                  </a:rPr>
                  <a:t>‘l2’</a:t>
                </a:r>
                <a:r>
                  <a:rPr lang="en-US" dirty="0"/>
                  <a:t> (default) or </a:t>
                </a:r>
                <a:r>
                  <a:rPr lang="en-US" dirty="0">
                    <a:latin typeface="Courier" pitchFamily="2" charset="0"/>
                  </a:rPr>
                  <a:t>‘l1’</a:t>
                </a:r>
                <a:r>
                  <a:rPr lang="en-US" dirty="0"/>
                  <a:t> penalty, or </a:t>
                </a:r>
                <a:r>
                  <a:rPr lang="en-US" dirty="0">
                    <a:latin typeface="Courier" pitchFamily="2" charset="0"/>
                  </a:rPr>
                  <a:t>‘none’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>
                    <a:latin typeface="Courier" pitchFamily="2" charset="0"/>
                  </a:rPr>
                  <a:t>C=1.0</a:t>
                </a:r>
                <a:r>
                  <a:rPr lang="en-US" dirty="0"/>
                  <a:t> — Regularization parameter, 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in linear regression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E3473-4E11-A296-F669-FB90C1EF3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1CD04-A980-CF31-E843-A108FA7C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8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2A9E-29BB-3341-BD2A-1C0CB3FB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data points, each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features/descriptors/attributes</a:t>
                </a:r>
              </a:p>
              <a:p>
                <a:pPr lvl="1"/>
                <a:r>
                  <a:rPr lang="en-US" dirty="0"/>
                  <a:t>E.g., a set of images represented by their pixel values as features</a:t>
                </a:r>
              </a:p>
              <a:p>
                <a:r>
                  <a:rPr lang="en-US" dirty="0"/>
                  <a:t>Assume they are all collected in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Each data point corresponds to a class </a:t>
                </a:r>
              </a:p>
              <a:p>
                <a:pPr lvl="1"/>
                <a:r>
                  <a:rPr lang="en-US" dirty="0"/>
                  <a:t>E.g., is there a car in the image or not</a:t>
                </a:r>
              </a:p>
              <a:p>
                <a:r>
                  <a:rPr lang="en-US" dirty="0"/>
                  <a:t>The points are matched with labels collected in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good at predicting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known as a </a:t>
                </a:r>
                <a:r>
                  <a:rPr lang="en-US" b="0" i="1" dirty="0"/>
                  <a:t>classifier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8EB61-1A60-5F43-9E65-2DE92D715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189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873C-1324-FEFE-DBC6-53C4E82C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1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3D1-8075-C710-4484-248C5F7B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dirty="0"/>
              <a:t>Non-linearity</a:t>
            </a:r>
          </a:p>
        </p:txBody>
      </p:sp>
      <p:pic>
        <p:nvPicPr>
          <p:cNvPr id="5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182A584-955A-AC3E-A023-1B5573EF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93" y="1383189"/>
            <a:ext cx="10313531" cy="48215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273AF-99AC-069C-B44A-E542D3BC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7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D4FB-5009-80E5-8650-ADAE3D16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D02A-7623-87A1-BF5F-E0B2BBE70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6833794" cy="5124749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Linear Classifier</a:t>
            </a:r>
          </a:p>
          <a:p>
            <a:r>
              <a:rPr lang="en-US" dirty="0">
                <a:solidFill>
                  <a:srgbClr val="212529"/>
                </a:solidFill>
                <a:latin typeface="+mj-lt"/>
              </a:rPr>
              <a:t>Find a line or a plane that separates positive and negative examples</a:t>
            </a: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Uses a subset of training points in the decision function (called support vectors)</a:t>
            </a:r>
          </a:p>
          <a:p>
            <a:r>
              <a:rPr lang="en-US" altLang="ja-JP" sz="2400" dirty="0">
                <a:ea typeface="ＭＳ Ｐゴシック" panose="020B0600070205080204" pitchFamily="34" charset="-128"/>
              </a:rPr>
              <a:t>Given a set of linearly separable training examples </a:t>
            </a:r>
            <a:endParaRPr lang="en-US" altLang="ja-JP" sz="2400" i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  <a:spcAft>
                <a:spcPct val="40000"/>
              </a:spcAft>
              <a:buFont typeface="Wingdings" panose="05000000000000000000" pitchFamily="2" charset="2"/>
              <a:buNone/>
            </a:pPr>
            <a:r>
              <a:rPr lang="en-US" altLang="ja-JP" sz="2400" i="1" dirty="0">
                <a:ea typeface="ＭＳ Ｐゴシック" panose="020B0600070205080204" pitchFamily="34" charset="-128"/>
              </a:rPr>
              <a:t>		D</a:t>
            </a:r>
            <a:r>
              <a:rPr lang="en-US" altLang="ja-JP" sz="2400" dirty="0">
                <a:ea typeface="ＭＳ Ｐゴシック" panose="020B0600070205080204" pitchFamily="34" charset="-128"/>
              </a:rPr>
              <a:t> = {(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sz="2400" dirty="0">
                <a:ea typeface="ＭＳ Ｐゴシック" panose="020B0600070205080204" pitchFamily="34" charset="-128"/>
              </a:rPr>
              <a:t>,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y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sz="2400" dirty="0">
                <a:ea typeface="ＭＳ Ｐゴシック" panose="020B0600070205080204" pitchFamily="34" charset="-128"/>
              </a:rPr>
              <a:t>), (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sz="2400" dirty="0">
                <a:ea typeface="ＭＳ Ｐゴシック" panose="020B0600070205080204" pitchFamily="34" charset="-128"/>
              </a:rPr>
              <a:t>, 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y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sz="2400" dirty="0">
                <a:ea typeface="ＭＳ Ｐゴシック" panose="020B0600070205080204" pitchFamily="34" charset="-128"/>
              </a:rPr>
              <a:t>), …, (</a:t>
            </a:r>
            <a:r>
              <a:rPr lang="en-US" altLang="ja-JP" sz="2400" b="1" dirty="0" err="1"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ja-JP" sz="2400" dirty="0">
                <a:ea typeface="ＭＳ Ｐゴシック" panose="020B0600070205080204" pitchFamily="34" charset="-128"/>
              </a:rPr>
              <a:t>, </a:t>
            </a:r>
            <a:r>
              <a:rPr lang="en-US" altLang="ja-JP" sz="2400" i="1" dirty="0" err="1">
                <a:ea typeface="ＭＳ Ｐゴシック" panose="020B0600070205080204" pitchFamily="34" charset="-128"/>
              </a:rPr>
              <a:t>y</a:t>
            </a:r>
            <a:r>
              <a:rPr lang="en-US" altLang="ja-JP" sz="2400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ja-JP" sz="2400" dirty="0">
                <a:ea typeface="ＭＳ Ｐゴシック" panose="020B0600070205080204" pitchFamily="34" charset="-128"/>
              </a:rPr>
              <a:t>)}</a:t>
            </a:r>
          </a:p>
          <a:p>
            <a:pPr>
              <a:lnSpc>
                <a:spcPct val="80000"/>
              </a:lnSpc>
              <a:spcBef>
                <a:spcPct val="40000"/>
              </a:spcBef>
              <a:spcAft>
                <a:spcPct val="40000"/>
              </a:spcAft>
            </a:pPr>
            <a:r>
              <a:rPr lang="en-US" altLang="ja-JP" sz="2400" dirty="0">
                <a:ea typeface="ＭＳ Ｐゴシック" panose="020B0600070205080204" pitchFamily="34" charset="-128"/>
              </a:rPr>
              <a:t>Solve the constrained minimization problem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					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	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w </a:t>
            </a:r>
            <a:r>
              <a:rPr lang="en-US" altLang="ja-JP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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 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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 + b</a:t>
            </a:r>
            <a:r>
              <a:rPr lang="en-US" altLang="ja-JP" sz="2400" dirty="0">
                <a:ea typeface="ＭＳ Ｐゴシック" panose="020B0600070205080204" pitchFamily="34" charset="-128"/>
              </a:rPr>
              <a:t> </a:t>
            </a: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ja-JP" sz="2400" dirty="0">
                <a:ea typeface="ＭＳ Ｐゴシック" panose="020B0600070205080204" pitchFamily="34" charset="-128"/>
              </a:rPr>
              <a:t> 1     for </a:t>
            </a:r>
            <a:r>
              <a:rPr lang="en-US" altLang="ja-JP" sz="2400" i="1" dirty="0" err="1">
                <a:ea typeface="ＭＳ Ｐゴシック" panose="020B0600070205080204" pitchFamily="34" charset="-128"/>
              </a:rPr>
              <a:t>y</a:t>
            </a:r>
            <a:r>
              <a:rPr lang="en-US" altLang="ja-JP" sz="2400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ja-JP" sz="2400" dirty="0">
                <a:ea typeface="ＭＳ Ｐゴシック" panose="020B0600070205080204" pitchFamily="34" charset="-128"/>
              </a:rPr>
              <a:t> = 1</a:t>
            </a:r>
            <a:endParaRPr lang="en-US" altLang="ja-JP" sz="2400" i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	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w </a:t>
            </a:r>
            <a:r>
              <a:rPr lang="en-US" altLang="ja-JP" sz="2400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</a:t>
            </a:r>
            <a:r>
              <a:rPr lang="en-US" altLang="ja-JP" sz="2400" b="1" dirty="0">
                <a:ea typeface="ＭＳ Ｐゴシック" panose="020B0600070205080204" pitchFamily="34" charset="-128"/>
              </a:rPr>
              <a:t> x</a:t>
            </a:r>
            <a:r>
              <a:rPr lang="en-US" altLang="ja-JP" sz="2400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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 + b</a:t>
            </a:r>
            <a:r>
              <a:rPr lang="en-US" altLang="ja-JP" sz="2400" dirty="0">
                <a:ea typeface="ＭＳ Ｐゴシック" panose="020B0600070205080204" pitchFamily="34" charset="-128"/>
              </a:rPr>
              <a:t> </a:t>
            </a:r>
            <a:r>
              <a:rPr lang="en-US" altLang="ja-JP" sz="24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ja-JP" sz="2400" dirty="0">
                <a:ea typeface="ＭＳ Ｐゴシック" panose="020B0600070205080204" pitchFamily="34" charset="-128"/>
              </a:rPr>
              <a:t> -1	for </a:t>
            </a:r>
            <a:r>
              <a:rPr lang="en-US" altLang="ja-JP" sz="2400" i="1" dirty="0" err="1">
                <a:ea typeface="ＭＳ Ｐゴシック" panose="020B0600070205080204" pitchFamily="34" charset="-128"/>
              </a:rPr>
              <a:t>y</a:t>
            </a:r>
            <a:r>
              <a:rPr lang="en-US" altLang="ja-JP" sz="2400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ja-JP" sz="2400" dirty="0">
                <a:ea typeface="ＭＳ Ｐゴシック" panose="020B0600070205080204" pitchFamily="34" charset="-128"/>
              </a:rPr>
              <a:t> = -1.</a:t>
            </a:r>
            <a:endParaRPr lang="en-US" altLang="en-US" sz="2400" dirty="0"/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6B4E5-9254-3126-2A2D-CCD2EF5E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C58F-F066-65B7-C224-165C0676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776" y="1231602"/>
            <a:ext cx="3820848" cy="2005945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FC873DFA-70CA-66BA-15D2-259AD22D0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423807"/>
              </p:ext>
            </p:extLst>
          </p:nvPr>
        </p:nvGraphicFramePr>
        <p:xfrm>
          <a:off x="2364423" y="4013518"/>
          <a:ext cx="4971097" cy="1162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05100" imgH="635000" progId="Equation.3">
                  <p:embed/>
                </p:oleObj>
              </mc:Choice>
              <mc:Fallback>
                <p:oleObj name="Equation" r:id="rId4" imgW="2705100" imgH="635000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FC873DFA-70CA-66BA-15D2-259AD22D0D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4423" y="4013518"/>
                        <a:ext cx="4971097" cy="1162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894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CB4F-CB97-01C9-8658-C0095EAE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BD64-C51E-6B46-4B1C-F5D68CB2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3" y="1231602"/>
            <a:ext cx="7126067" cy="5124749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Data may be linearly non-separable in the 2-D space</a:t>
            </a:r>
          </a:p>
          <a:p>
            <a:r>
              <a:rPr lang="en-US" dirty="0">
                <a:latin typeface="+mj-lt"/>
              </a:rPr>
              <a:t>Space transformation: Map data points from input space to feature space</a:t>
            </a:r>
          </a:p>
          <a:p>
            <a:r>
              <a:rPr lang="en-US" dirty="0">
                <a:latin typeface="+mj-lt"/>
              </a:rPr>
              <a:t>Incorporates the kernel trick, so complex non-linearities can be added</a:t>
            </a:r>
          </a:p>
          <a:p>
            <a:pPr lvl="1"/>
            <a:r>
              <a:rPr lang="en-US" dirty="0">
                <a:latin typeface="+mj-lt"/>
              </a:rPr>
              <a:t>Cool trick: Gaussian kernel corresponds to </a:t>
            </a:r>
            <a:r>
              <a:rPr lang="en-US" i="1" dirty="0">
                <a:latin typeface="+mj-lt"/>
              </a:rPr>
              <a:t>infinite </a:t>
            </a:r>
            <a:r>
              <a:rPr lang="en-US" dirty="0">
                <a:latin typeface="+mj-lt"/>
              </a:rPr>
              <a:t>features</a:t>
            </a:r>
          </a:p>
          <a:p>
            <a:pPr lvl="1"/>
            <a:r>
              <a:rPr lang="en-US" dirty="0">
                <a:latin typeface="+mj-lt"/>
              </a:rPr>
              <a:t>Any data set becomes linear with a sufficiently fine-grained Gaussian kernel</a:t>
            </a:r>
          </a:p>
          <a:p>
            <a:pPr lvl="1"/>
            <a:r>
              <a:rPr lang="en-US" dirty="0">
                <a:latin typeface="+mj-lt"/>
              </a:rPr>
              <a:t>Note: it is not always a good idea to make your data perfectly linearly separable!</a:t>
            </a:r>
          </a:p>
          <a:p>
            <a:r>
              <a:rPr lang="en-US" dirty="0">
                <a:latin typeface="+mj-lt"/>
              </a:rPr>
              <a:t>Adds another constraint: focuses only on points near the decision boundary; support vectors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E2335-4129-467D-179E-28812E09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BED21-A524-6C51-4E35-6EAB78F86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8568"/>
          <a:stretch/>
        </p:blipFill>
        <p:spPr bwMode="auto">
          <a:xfrm>
            <a:off x="7890855" y="2096137"/>
            <a:ext cx="3820848" cy="16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87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8A96-FF9B-55B8-4A5A-248C110B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AB42-4414-474C-0CD4-18558433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svm</a:t>
            </a:r>
            <a:r>
              <a:rPr lang="en-US" dirty="0"/>
              <a:t> 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svm_clf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svm.SVC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C=1.0</a:t>
            </a:r>
            <a:r>
              <a:rPr lang="en-US" dirty="0"/>
              <a:t> — regularization parameter, as in logistic regression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kernel=‘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the type of kernel to use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Gaussian or radial basis function kernel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‘linear’</a:t>
            </a:r>
            <a:r>
              <a:rPr lang="en-US" dirty="0"/>
              <a:t> — Introduces no non-linearities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‘poly’</a:t>
            </a:r>
            <a:r>
              <a:rPr lang="en-US" dirty="0"/>
              <a:t> — polynomial non-linearities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degree</a:t>
            </a:r>
            <a:r>
              <a:rPr lang="en-US" dirty="0"/>
              <a:t> — of the polynomial in </a:t>
            </a:r>
            <a:r>
              <a:rPr lang="en-US" dirty="0">
                <a:latin typeface="Courier" pitchFamily="2" charset="0"/>
              </a:rPr>
              <a:t>‘poly’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gamma</a:t>
            </a:r>
            <a:r>
              <a:rPr lang="en-US" dirty="0"/>
              <a:t> — smaller gamma means more complex non-linearities for </a:t>
            </a:r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rbf</a:t>
            </a:r>
            <a:r>
              <a:rPr lang="en-US" dirty="0">
                <a:latin typeface="Courier" pitchFamily="2" charset="0"/>
              </a:rPr>
              <a:t>’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probability=False</a:t>
            </a:r>
            <a:r>
              <a:rPr lang="en-US" dirty="0"/>
              <a:t> — whether to enable probability estimates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decision_function</a:t>
            </a:r>
            <a:r>
              <a:rPr lang="en-US" dirty="0">
                <a:latin typeface="Courier" pitchFamily="2" charset="0"/>
              </a:rPr>
              <a:t>=‘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how to handle multi-class classification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ovr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one-vs-rest: one model for each class</a:t>
            </a:r>
          </a:p>
          <a:p>
            <a:pPr lvl="2"/>
            <a:r>
              <a:rPr lang="en-US" dirty="0">
                <a:latin typeface="Courier" pitchFamily="2" charset="0"/>
              </a:rPr>
              <a:t>‘</a:t>
            </a:r>
            <a:r>
              <a:rPr lang="en-US" dirty="0" err="1">
                <a:latin typeface="Courier" pitchFamily="2" charset="0"/>
              </a:rPr>
              <a:t>ovo</a:t>
            </a:r>
            <a:r>
              <a:rPr lang="en-US" dirty="0">
                <a:latin typeface="Courier" pitchFamily="2" charset="0"/>
              </a:rPr>
              <a:t>’</a:t>
            </a:r>
            <a:r>
              <a:rPr lang="en-US" dirty="0"/>
              <a:t> — one-vs-one: one model for each pair of classes (quadratically many!)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3E000-6BE6-05FE-4294-0F675E3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1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759C-99C4-9E48-85BD-15AB8950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70299-9461-9647-9E86-8CC5041D2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2" y="1566696"/>
                <a:ext cx="609990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Hyper-simplified computational model of neuron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70299-9461-9647-9E86-8CC5041D2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2" y="1566696"/>
                <a:ext cx="6099907" cy="4351338"/>
              </a:xfrm>
              <a:blipFill>
                <a:blip r:embed="rId2"/>
                <a:stretch>
                  <a:fillRect l="-1299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72E87B-7E5F-E447-B2D9-9556433A9B41}"/>
              </a:ext>
            </a:extLst>
          </p:cNvPr>
          <p:cNvSpPr txBox="1"/>
          <p:nvPr/>
        </p:nvSpPr>
        <p:spPr>
          <a:xfrm>
            <a:off x="5994399" y="4114800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(step function)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CC5185-5A9D-AB4B-B678-7E75DBD8BDD5}"/>
                  </a:ext>
                </a:extLst>
              </p:cNvPr>
              <p:cNvSpPr txBox="1"/>
              <p:nvPr/>
            </p:nvSpPr>
            <p:spPr>
              <a:xfrm>
                <a:off x="7813193" y="1610495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CC5185-5A9D-AB4B-B678-7E75DBD8B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193" y="1610495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AAB1A8-08DE-F24A-9B9E-62DCCC60CA76}"/>
                  </a:ext>
                </a:extLst>
              </p:cNvPr>
              <p:cNvSpPr txBox="1"/>
              <p:nvPr/>
            </p:nvSpPr>
            <p:spPr>
              <a:xfrm>
                <a:off x="7813193" y="236269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AAB1A8-08DE-F24A-9B9E-62DCCC60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193" y="2362692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44C94E-B558-F841-9A8B-1A36465BFDEC}"/>
                  </a:ext>
                </a:extLst>
              </p:cNvPr>
              <p:cNvSpPr txBox="1"/>
              <p:nvPr/>
            </p:nvSpPr>
            <p:spPr>
              <a:xfrm>
                <a:off x="7813193" y="3829680"/>
                <a:ext cx="460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44C94E-B558-F841-9A8B-1A36465BF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193" y="3829680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E9447-3882-E843-BFBB-A1FC9E1185C2}"/>
                  </a:ext>
                </a:extLst>
              </p:cNvPr>
              <p:cNvSpPr txBox="1"/>
              <p:nvPr/>
            </p:nvSpPr>
            <p:spPr>
              <a:xfrm>
                <a:off x="7813193" y="311488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8E9447-3882-E843-BFBB-A1FC9E118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193" y="3114889"/>
                <a:ext cx="4347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9AD440BC-82BF-FE4D-AE59-0CC6F2BE435D}"/>
              </a:ext>
            </a:extLst>
          </p:cNvPr>
          <p:cNvSpPr/>
          <p:nvPr/>
        </p:nvSpPr>
        <p:spPr>
          <a:xfrm>
            <a:off x="9223322" y="254735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69852-E986-0B4A-804C-801D1C822AF3}"/>
              </a:ext>
            </a:extLst>
          </p:cNvPr>
          <p:cNvCxnSpPr>
            <a:stCxn id="12" idx="0"/>
            <a:endCxn id="12" idx="4"/>
          </p:cNvCxnSpPr>
          <p:nvPr/>
        </p:nvCxnSpPr>
        <p:spPr>
          <a:xfrm>
            <a:off x="9680522" y="2547358"/>
            <a:ext cx="0" cy="914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72BA63-5C0A-784F-BBD0-0C6CB2E87842}"/>
                  </a:ext>
                </a:extLst>
              </p:cNvPr>
              <p:cNvSpPr txBox="1"/>
              <p:nvPr/>
            </p:nvSpPr>
            <p:spPr>
              <a:xfrm>
                <a:off x="9223322" y="2732024"/>
                <a:ext cx="542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72BA63-5C0A-784F-BBD0-0C6CB2E87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322" y="2732024"/>
                <a:ext cx="54213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C9A6A8-01F9-F444-8402-0244A870C826}"/>
                  </a:ext>
                </a:extLst>
              </p:cNvPr>
              <p:cNvSpPr txBox="1"/>
              <p:nvPr/>
            </p:nvSpPr>
            <p:spPr>
              <a:xfrm>
                <a:off x="9601368" y="2866059"/>
                <a:ext cx="629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C9A6A8-01F9-F444-8402-0244A870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68" y="2866059"/>
                <a:ext cx="629018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20F814-4C54-E54E-97D1-6E5CA791EE14}"/>
                  </a:ext>
                </a:extLst>
              </p:cNvPr>
              <p:cNvSpPr txBox="1"/>
              <p:nvPr/>
            </p:nvSpPr>
            <p:spPr>
              <a:xfrm>
                <a:off x="11072604" y="2869126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20F814-4C54-E54E-97D1-6E5CA791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4" y="286912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CD43CA-3D58-A54C-927F-B9E80ECC6997}"/>
                  </a:ext>
                </a:extLst>
              </p:cNvPr>
              <p:cNvSpPr txBox="1"/>
              <p:nvPr/>
            </p:nvSpPr>
            <p:spPr>
              <a:xfrm>
                <a:off x="8702886" y="1993360"/>
                <a:ext cx="501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CD43CA-3D58-A54C-927F-B9E80ECC6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86" y="1993360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6426A-9450-A54E-9BB7-2C3B1B927145}"/>
                  </a:ext>
                </a:extLst>
              </p:cNvPr>
              <p:cNvSpPr txBox="1"/>
              <p:nvPr/>
            </p:nvSpPr>
            <p:spPr>
              <a:xfrm>
                <a:off x="8383427" y="2784288"/>
                <a:ext cx="501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6426A-9450-A54E-9BB7-2C3B1B92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427" y="2784288"/>
                <a:ext cx="501804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2F6CD-5E75-9E4F-80BC-CC61205FD791}"/>
                  </a:ext>
                </a:extLst>
              </p:cNvPr>
              <p:cNvSpPr txBox="1"/>
              <p:nvPr/>
            </p:nvSpPr>
            <p:spPr>
              <a:xfrm>
                <a:off x="8699216" y="3602096"/>
                <a:ext cx="501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2F6CD-5E75-9E4F-80BC-CC61205FD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216" y="3602096"/>
                <a:ext cx="501804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282106-0A71-ED46-B292-2C6C28D415C4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8273960" y="1795161"/>
            <a:ext cx="949362" cy="1260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2719DF-BF7E-E644-B63C-8ED0877D2A51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279283" y="2547358"/>
            <a:ext cx="944039" cy="507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4EB48-BF2C-9546-BC6B-D5D67ED87B4E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8273960" y="3055190"/>
            <a:ext cx="949362" cy="959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C543FF-AC31-D647-8F1B-5B2DFBFEB54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230386" y="3050725"/>
            <a:ext cx="842218" cy="3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8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A0D5-D4AB-FC47-85F0-750E874C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49CF-F84D-EF40-B000-3979193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2" y="1402080"/>
            <a:ext cx="5845907" cy="4593812"/>
          </a:xfrm>
        </p:spPr>
        <p:txBody>
          <a:bodyPr>
            <a:normAutofit/>
          </a:bodyPr>
          <a:lstStyle/>
          <a:p>
            <a:r>
              <a:rPr lang="en-US" dirty="0"/>
              <a:t>It is too simple, and can’t learn complex functions</a:t>
            </a:r>
          </a:p>
          <a:p>
            <a:r>
              <a:rPr lang="en-US" dirty="0"/>
              <a:t>The classic example:  XOR</a:t>
            </a:r>
          </a:p>
          <a:p>
            <a:pPr lvl="1"/>
            <a:r>
              <a:rPr lang="en-US" dirty="0"/>
              <a:t>There is no perceptron (weight assignment) that can solve the XOR</a:t>
            </a:r>
          </a:p>
          <a:p>
            <a:r>
              <a:rPr lang="en-US" dirty="0"/>
              <a:t>This shouldn’t be surprising… it’s just a linear classifier!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39D00-8107-1D4F-ACFD-CD0EB21F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56" y="1644554"/>
            <a:ext cx="4331658" cy="2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5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3894-43E9-204F-A43C-6CBB50D9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1949-78AB-1A4A-90C3-09DD31EA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2" y="1419225"/>
            <a:ext cx="5562883" cy="4351338"/>
          </a:xfrm>
        </p:spPr>
        <p:txBody>
          <a:bodyPr>
            <a:normAutofit/>
          </a:bodyPr>
          <a:lstStyle/>
          <a:p>
            <a:r>
              <a:rPr lang="en-US" dirty="0"/>
              <a:t>If we can make neurons, we can make a whole brain, too</a:t>
            </a:r>
          </a:p>
          <a:p>
            <a:pPr lvl="1"/>
            <a:r>
              <a:rPr lang="en-US" dirty="0"/>
              <a:t>Human brain has 100 billion neurons. We can’t make neural nets with 100 billion of these…</a:t>
            </a:r>
          </a:p>
          <a:p>
            <a:pPr lvl="1"/>
            <a:r>
              <a:rPr lang="en-US" dirty="0"/>
              <a:t>Plus real neurons and their connections are </a:t>
            </a:r>
            <a:r>
              <a:rPr lang="en-US" i="1" dirty="0"/>
              <a:t>way</a:t>
            </a:r>
            <a:r>
              <a:rPr lang="en-US" dirty="0"/>
              <a:t> more complex</a:t>
            </a:r>
          </a:p>
          <a:p>
            <a:r>
              <a:rPr lang="en-US" dirty="0"/>
              <a:t>Each node represents a perceptron or neuron</a:t>
            </a:r>
          </a:p>
          <a:p>
            <a:r>
              <a:rPr lang="en-US" dirty="0"/>
              <a:t>Each edge represents a weight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4BD71-258A-874D-81D7-2F5F94A6786D}"/>
              </a:ext>
            </a:extLst>
          </p:cNvPr>
          <p:cNvGrpSpPr/>
          <p:nvPr/>
        </p:nvGrpSpPr>
        <p:grpSpPr>
          <a:xfrm>
            <a:off x="7112000" y="1825625"/>
            <a:ext cx="4863726" cy="3345815"/>
            <a:chOff x="5727633" y="2184162"/>
            <a:chExt cx="6196543" cy="37867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798559-95A9-1E49-A63F-C96881C03353}"/>
                </a:ext>
              </a:extLst>
            </p:cNvPr>
            <p:cNvGrpSpPr/>
            <p:nvPr/>
          </p:nvGrpSpPr>
          <p:grpSpPr>
            <a:xfrm>
              <a:off x="5727633" y="2184162"/>
              <a:ext cx="6159567" cy="3786743"/>
              <a:chOff x="5727633" y="2184162"/>
              <a:chExt cx="6159567" cy="37867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9A52563-5039-304C-B6A7-B1DB5E31B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553494"/>
                <a:ext cx="5791200" cy="28956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4DA40-B9AF-7A47-B7AC-580DDC713A45}"/>
                  </a:ext>
                </a:extLst>
              </p:cNvPr>
              <p:cNvSpPr txBox="1"/>
              <p:nvPr/>
            </p:nvSpPr>
            <p:spPr>
              <a:xfrm>
                <a:off x="5783484" y="2657115"/>
                <a:ext cx="1429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264AC0"/>
                    </a:solidFill>
                  </a:rPr>
                  <a:t>input layer(x)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5E558D-A62B-D54C-8473-D4CA6417D6A2}"/>
                  </a:ext>
                </a:extLst>
              </p:cNvPr>
              <p:cNvSpPr txBox="1"/>
              <p:nvPr/>
            </p:nvSpPr>
            <p:spPr>
              <a:xfrm>
                <a:off x="8274032" y="2184162"/>
                <a:ext cx="1435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layers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3F2F4A7-666F-644E-B01F-0E0094424144}"/>
                  </a:ext>
                </a:extLst>
              </p:cNvPr>
              <p:cNvCxnSpPr/>
              <p:nvPr/>
            </p:nvCxnSpPr>
            <p:spPr>
              <a:xfrm>
                <a:off x="6632293" y="5601573"/>
                <a:ext cx="491924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D76D2-7B3D-4847-8979-26D51B98BF89}"/>
                  </a:ext>
                </a:extLst>
              </p:cNvPr>
              <p:cNvSpPr txBox="1"/>
              <p:nvPr/>
            </p:nvSpPr>
            <p:spPr>
              <a:xfrm>
                <a:off x="8721170" y="5601573"/>
                <a:ext cx="741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depth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ED2BD07-F3C4-D240-A6D4-3F410AA3EA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0" y="3061764"/>
                <a:ext cx="1929" cy="18790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808FD8-432C-5444-9147-7DE078124BCF}"/>
                  </a:ext>
                </a:extLst>
              </p:cNvPr>
              <p:cNvSpPr txBox="1"/>
              <p:nvPr/>
            </p:nvSpPr>
            <p:spPr>
              <a:xfrm rot="16200000">
                <a:off x="5550661" y="3816626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width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3EC5A2-9D1E-9A4C-8FF7-06B49B2D61B2}"/>
                </a:ext>
              </a:extLst>
            </p:cNvPr>
            <p:cNvSpPr txBox="1"/>
            <p:nvPr/>
          </p:nvSpPr>
          <p:spPr>
            <a:xfrm>
              <a:off x="10344000" y="2841780"/>
              <a:ext cx="1580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A700"/>
                  </a:solidFill>
                </a:rPr>
                <a:t>output layer(y)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2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8BAC-4C83-5F11-53B2-074D994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Multi-layer </a:t>
                </a:r>
                <a:r>
                  <a:rPr lang="en-US" dirty="0" err="1">
                    <a:latin typeface="+mj-lt"/>
                  </a:rPr>
                  <a:t>Perceptrons</a:t>
                </a:r>
                <a:r>
                  <a:rPr lang="en-US" dirty="0">
                    <a:latin typeface="+mj-lt"/>
                  </a:rPr>
                  <a:t> (MLPs)</a:t>
                </a:r>
              </a:p>
              <a:p>
                <a:pPr lvl="1"/>
                <a:r>
                  <a:rPr lang="en-US" dirty="0">
                    <a:latin typeface="+mj-lt"/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+mj-lt"/>
                  </a:rPr>
                  <a:t>;</a:t>
                </a:r>
                <a:r>
                  <a:rPr lang="en-US" dirty="0">
                    <a:solidFill>
                      <a:srgbClr val="212529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latin typeface="+mj-lt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+mj-lt"/>
                  </a:rPr>
                  <a:t> is the number of input dimensions (features),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4"/>
                        </a:solidFill>
                        <a:latin typeface="+mj-lt"/>
                      </a:rPr>
                      <m:t>𝑜</m:t>
                    </m:r>
                  </m:oMath>
                </a14:m>
                <a:r>
                  <a:rPr lang="en-US" dirty="0">
                    <a:solidFill>
                      <a:srgbClr val="202124"/>
                    </a:solidFill>
                    <a:latin typeface="+mj-lt"/>
                  </a:rPr>
                  <a:t> is the number of output dimensions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+mj-lt"/>
                  </a:rPr>
                  <a:t>Each neuron in the hidden layer transforms the values from the previous layer with a weighted linear summation</a:t>
                </a:r>
                <a:r>
                  <a:rPr lang="en-US" b="0" dirty="0">
                    <a:solidFill>
                      <a:srgbClr val="212529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+mj-lt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212529"/>
                        </a:solidFill>
                        <a:latin typeface="+mj-lt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529"/>
                            </a:solidFill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+mj-lt"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212529"/>
                    </a:solidFill>
                    <a:latin typeface="+mj-lt"/>
                  </a:rPr>
                  <a:t>F</a:t>
                </a:r>
                <a:r>
                  <a:rPr lang="en-US" b="0" i="0" dirty="0">
                    <a:solidFill>
                      <a:srgbClr val="212529"/>
                    </a:solidFill>
                    <a:effectLst/>
                    <a:latin typeface="+mj-lt"/>
                  </a:rPr>
                  <a:t>ollowed by a non-linear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12529"/>
                            </a:solidFill>
                            <a:effectLst/>
                            <a:latin typeface="+mj-lt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: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ℝ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→</m:t>
                    </m:r>
                    <m:r>
                      <a:rPr lang="en-US" b="0" i="1" smtClean="0">
                        <a:solidFill>
                          <a:srgbClr val="212529"/>
                        </a:solidFill>
                        <a:effectLst/>
                        <a:latin typeface="+mj-lt"/>
                      </a:rPr>
                      <m:t>ℝ</m:t>
                    </m:r>
                  </m:oMath>
                </a14:m>
                <a:r>
                  <a:rPr lang="en-US" b="0" i="0" dirty="0">
                    <a:solidFill>
                      <a:srgbClr val="212529"/>
                    </a:solidFill>
                    <a:effectLst/>
                    <a:latin typeface="+mj-lt"/>
                  </a:rPr>
                  <a:t>. </a:t>
                </a:r>
              </a:p>
              <a:p>
                <a:pPr lvl="1"/>
                <a:r>
                  <a:rPr lang="en-US" b="0" i="0" dirty="0">
                    <a:solidFill>
                      <a:srgbClr val="212529"/>
                    </a:solidFill>
                    <a:effectLst/>
                    <a:latin typeface="+mj-lt"/>
                  </a:rPr>
                  <a:t>The output layer receives the values from the last hidden layer and transforms them into output values.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C49DA-1654-4D98-1475-BB4A2DB72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4" y="1231602"/>
                <a:ext cx="7606152" cy="5124749"/>
              </a:xfrm>
              <a:blipFill>
                <a:blip r:embed="rId3"/>
                <a:stretch>
                  <a:fillRect l="-1042" t="-951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4371-83F5-3D05-A4DA-BC4B37C6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43F3E7-EF77-2BA3-4E8B-31D2DE57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74" y="1322773"/>
            <a:ext cx="3155950" cy="34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2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337A-E8D0-0D43-A7E3-85E9359B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F1BF0-E55C-6241-A827-C3003013DE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can be any </a:t>
                </a:r>
                <a:r>
                  <a:rPr lang="en-US" i="1" dirty="0"/>
                  <a:t>non-linear </a:t>
                </a:r>
                <a:r>
                  <a:rPr lang="en-US" dirty="0"/>
                  <a:t>function</a:t>
                </a:r>
              </a:p>
              <a:p>
                <a:r>
                  <a:rPr lang="en-US" dirty="0"/>
                  <a:t>Theorem: infinite-width networks can learn </a:t>
                </a:r>
                <a:r>
                  <a:rPr lang="en-US" i="1" dirty="0"/>
                  <a:t>any </a:t>
                </a:r>
                <a:r>
                  <a:rPr lang="en-US" dirty="0"/>
                  <a:t>function</a:t>
                </a:r>
              </a:p>
              <a:p>
                <a:pPr lvl="1"/>
                <a:r>
                  <a:rPr lang="en-US" dirty="0"/>
                  <a:t>In practice: well-designed networks can learn functions </a:t>
                </a:r>
                <a:r>
                  <a:rPr lang="en-US" i="1" dirty="0"/>
                  <a:t>if the data is good</a:t>
                </a:r>
                <a:endParaRPr lang="en-US" dirty="0"/>
              </a:p>
              <a:p>
                <a:r>
                  <a:rPr lang="en-US" dirty="0"/>
                  <a:t>Neural nets are trained via </a:t>
                </a:r>
                <a:r>
                  <a:rPr lang="en-US" i="1" dirty="0"/>
                  <a:t>backpropagation</a:t>
                </a:r>
              </a:p>
              <a:p>
                <a:pPr lvl="1"/>
                <a:r>
                  <a:rPr lang="en-US" dirty="0"/>
                  <a:t>Fancy word for chain rule</a:t>
                </a:r>
              </a:p>
              <a:p>
                <a:pPr lvl="1"/>
                <a:r>
                  <a:rPr lang="en-US" dirty="0"/>
                  <a:t>It’s really just gradient descent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needs to be a </a:t>
                </a:r>
                <a:r>
                  <a:rPr lang="en-US" i="1" dirty="0"/>
                  <a:t>differentiable </a:t>
                </a:r>
                <a:r>
                  <a:rPr lang="en-US" dirty="0"/>
                  <a:t>non-linear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FF1BF0-E55C-6241-A827-C3003013DE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95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81E1-9F15-08C9-A4A3-DE1350A0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B85D-DE51-9B67-C0DF-9F3F78A7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scikit-learn-</a:t>
            </a:r>
            <a:r>
              <a:rPr lang="en-US" dirty="0" err="1">
                <a:hlinkClick r:id="rId2"/>
              </a:rPr>
              <a:t>nn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mlp</a:t>
            </a:r>
            <a:endParaRPr lang="en-US" dirty="0"/>
          </a:p>
          <a:p>
            <a:r>
              <a:rPr lang="en-US" dirty="0"/>
              <a:t>Method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mlp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neural_network.MLPClassifier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 err="1">
                <a:latin typeface="Courier"/>
              </a:rPr>
              <a:t>hidden_layer_sizes</a:t>
            </a:r>
            <a:r>
              <a:rPr lang="en-US" dirty="0">
                <a:latin typeface="Courier"/>
              </a:rPr>
              <a:t>=(100,10,) </a:t>
            </a:r>
            <a:r>
              <a:rPr lang="en-US" dirty="0"/>
              <a:t>– array of number of neurons in each layer</a:t>
            </a:r>
          </a:p>
          <a:p>
            <a:pPr lvl="1"/>
            <a:r>
              <a:rPr lang="en-US" dirty="0">
                <a:latin typeface="Courier"/>
              </a:rPr>
              <a:t>activation=‘</a:t>
            </a:r>
            <a:r>
              <a:rPr lang="en-US" dirty="0" err="1">
                <a:latin typeface="Courier"/>
              </a:rPr>
              <a:t>relu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non-linearity for the hidden layers</a:t>
            </a:r>
          </a:p>
          <a:p>
            <a:pPr lvl="1"/>
            <a:r>
              <a:rPr lang="en-US" dirty="0">
                <a:latin typeface="Courier"/>
              </a:rPr>
              <a:t>solver=‘</a:t>
            </a:r>
            <a:r>
              <a:rPr lang="en-US" dirty="0" err="1">
                <a:latin typeface="Courier"/>
              </a:rPr>
              <a:t>sgd</a:t>
            </a:r>
            <a:r>
              <a:rPr lang="en-US" dirty="0">
                <a:latin typeface="Courier"/>
              </a:rPr>
              <a:t>’ </a:t>
            </a:r>
            <a:r>
              <a:rPr lang="en-US" dirty="0"/>
              <a:t>– weight optimization method</a:t>
            </a:r>
          </a:p>
          <a:p>
            <a:pPr lvl="1"/>
            <a:r>
              <a:rPr lang="en-US" dirty="0">
                <a:latin typeface="Courier"/>
              </a:rPr>
              <a:t>alpha=0.0001 </a:t>
            </a:r>
            <a:r>
              <a:rPr lang="en-US" dirty="0"/>
              <a:t>– strength of L2 regularization</a:t>
            </a:r>
          </a:p>
          <a:p>
            <a:pPr lvl="1"/>
            <a:r>
              <a:rPr lang="en-US" dirty="0" err="1">
                <a:latin typeface="Courier"/>
              </a:rPr>
              <a:t>learning_rate_init</a:t>
            </a:r>
            <a:r>
              <a:rPr lang="en-US" dirty="0">
                <a:latin typeface="Courier"/>
              </a:rPr>
              <a:t>=0.001 </a:t>
            </a:r>
            <a:r>
              <a:rPr lang="en-US" dirty="0"/>
              <a:t>– step-size for updating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4C6E8-DE8E-379D-1A95-3991B38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0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AADA-65E1-914E-AC52-1C12DF6A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setup with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a vector of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labels are now real numbers: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what is the location of the car in the image</a:t>
                </a:r>
              </a:p>
              <a:p>
                <a:r>
                  <a:rPr lang="en-US" dirty="0"/>
                  <a:t>Goal: learn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known as a </a:t>
                </a:r>
                <a:r>
                  <a:rPr lang="en-US" i="1" dirty="0"/>
                  <a:t>regressor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209225-AF15-4F4A-B1A1-1142AB966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D2E2-4918-8A95-4141-848736D3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4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3739-5472-06AE-DC29-215BFA1C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much more to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EF0C-0A33-E638-D4EA-43B890350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3"/>
              </a:rPr>
              <a:t>https://scikit-learn.org/stable/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can find example implementations of various classification models</a:t>
            </a:r>
          </a:p>
          <a:p>
            <a:pPr lvl="1"/>
            <a:r>
              <a:rPr lang="en-US" dirty="0"/>
              <a:t>You can also find examples of data preprocessing techniques</a:t>
            </a:r>
          </a:p>
          <a:p>
            <a:endParaRPr lang="en-US" dirty="0"/>
          </a:p>
          <a:p>
            <a:r>
              <a:rPr lang="en-US" dirty="0"/>
              <a:t>Further Reading: </a:t>
            </a:r>
            <a:r>
              <a:rPr lang="en-US" dirty="0" err="1">
                <a:hlinkClick r:id="rId4"/>
              </a:rPr>
              <a:t>PyTorch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Python package with more capabilities</a:t>
            </a:r>
          </a:p>
          <a:p>
            <a:pPr lvl="2"/>
            <a:r>
              <a:rPr lang="en-US" dirty="0"/>
              <a:t>Tensor computation with strong GPU acceleration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5"/>
              </a:rPr>
              <a:t>https://github.com/pytorch/examples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Tutorials: </a:t>
            </a:r>
            <a:r>
              <a:rPr lang="en-US" dirty="0">
                <a:hlinkClick r:id="rId6"/>
              </a:rPr>
              <a:t>https://github.com/yunjey/pytorch-tutorial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593F-F068-B3FD-6A86-95356674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34BB-D967-D094-06A0-0846808D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Model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933-5654-CF4F-E38B-E41692FA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3316" name="Group 3">
            <a:extLst>
              <a:ext uri="{FF2B5EF4-FFF2-40B4-BE49-F238E27FC236}">
                <a16:creationId xmlns:a16="http://schemas.microsoft.com/office/drawing/2014/main" id="{3844A6F3-2957-6F48-9E93-7C66361D7926}"/>
              </a:ext>
            </a:extLst>
          </p:cNvPr>
          <p:cNvGrpSpPr>
            <a:grpSpLocks/>
          </p:cNvGrpSpPr>
          <p:nvPr/>
        </p:nvGrpSpPr>
        <p:grpSpPr bwMode="auto">
          <a:xfrm>
            <a:off x="3560764" y="1774825"/>
            <a:ext cx="1698625" cy="1506538"/>
            <a:chOff x="1283" y="1118"/>
            <a:chExt cx="1070" cy="949"/>
          </a:xfrm>
        </p:grpSpPr>
        <p:pic>
          <p:nvPicPr>
            <p:cNvPr id="13329" name="Picture 4">
              <a:extLst>
                <a:ext uri="{FF2B5EF4-FFF2-40B4-BE49-F238E27FC236}">
                  <a16:creationId xmlns:a16="http://schemas.microsoft.com/office/drawing/2014/main" id="{50917FE5-2550-39F6-7DDA-5943AC9134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0" name="Rectangle 5">
              <a:extLst>
                <a:ext uri="{FF2B5EF4-FFF2-40B4-BE49-F238E27FC236}">
                  <a16:creationId xmlns:a16="http://schemas.microsoft.com/office/drawing/2014/main" id="{DCB1B9CA-2DEB-373B-DD72-88827F2EF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395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Training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3317" name="Object 0">
            <a:extLst>
              <a:ext uri="{FF2B5EF4-FFF2-40B4-BE49-F238E27FC236}">
                <a16:creationId xmlns:a16="http://schemas.microsoft.com/office/drawing/2014/main" id="{982D6D55-11EE-F1B7-FAE2-502FA41A60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188773"/>
              </p:ext>
            </p:extLst>
          </p:nvPr>
        </p:nvGraphicFramePr>
        <p:xfrm>
          <a:off x="1812925" y="3825875"/>
          <a:ext cx="543718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37188" imgH="2495550" progId="Excel.Sheet.8">
                  <p:embed/>
                </p:oleObj>
              </mc:Choice>
              <mc:Fallback>
                <p:oleObj name="Worksheet" r:id="rId4" imgW="5437188" imgH="2495550" progId="Excel.Sheet.8">
                  <p:embed/>
                  <p:pic>
                    <p:nvPicPr>
                      <p:cNvPr id="13317" name="Object 0">
                        <a:extLst>
                          <a:ext uri="{FF2B5EF4-FFF2-40B4-BE49-F238E27FC236}">
                            <a16:creationId xmlns:a16="http://schemas.microsoft.com/office/drawing/2014/main" id="{982D6D55-11EE-F1B7-FAE2-502FA41A60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825875"/>
                        <a:ext cx="5437188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Line 7">
            <a:extLst>
              <a:ext uri="{FF2B5EF4-FFF2-40B4-BE49-F238E27FC236}">
                <a16:creationId xmlns:a16="http://schemas.microsoft.com/office/drawing/2014/main" id="{C73848D0-83C2-DD33-2892-86E4D7ADD1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0388" y="3111500"/>
            <a:ext cx="1644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8">
            <a:extLst>
              <a:ext uri="{FF2B5EF4-FFF2-40B4-BE49-F238E27FC236}">
                <a16:creationId xmlns:a16="http://schemas.microsoft.com/office/drawing/2014/main" id="{59B42B11-F8FE-B3B4-0C9D-175DB3D27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0975" y="3111500"/>
            <a:ext cx="2025650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9">
            <a:extLst>
              <a:ext uri="{FF2B5EF4-FFF2-40B4-BE49-F238E27FC236}">
                <a16:creationId xmlns:a16="http://schemas.microsoft.com/office/drawing/2014/main" id="{9ED283C0-404A-3578-58CB-97E812DA8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4" y="1622426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Classification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Algorithms</a:t>
            </a:r>
          </a:p>
        </p:txBody>
      </p:sp>
      <p:sp>
        <p:nvSpPr>
          <p:cNvPr id="13321" name="AutoShape 10">
            <a:extLst>
              <a:ext uri="{FF2B5EF4-FFF2-40B4-BE49-F238E27FC236}">
                <a16:creationId xmlns:a16="http://schemas.microsoft.com/office/drawing/2014/main" id="{6BA39B4C-F242-370E-A05D-3C774547A5B3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5759450" y="2074864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3322" name="Rectangle 11">
            <a:extLst>
              <a:ext uri="{FF2B5EF4-FFF2-40B4-BE49-F238E27FC236}">
                <a16:creationId xmlns:a16="http://schemas.microsoft.com/office/drawing/2014/main" id="{27BD838E-CCF1-A15B-C7E8-6ED42197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3" y="5311775"/>
            <a:ext cx="3008312" cy="120015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IF rank = ‘professor’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OR years &gt; 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THEN tenured = ‘yes’ </a:t>
            </a:r>
          </a:p>
        </p:txBody>
      </p:sp>
      <p:grpSp>
        <p:nvGrpSpPr>
          <p:cNvPr id="13323" name="Group 12">
            <a:extLst>
              <a:ext uri="{FF2B5EF4-FFF2-40B4-BE49-F238E27FC236}">
                <a16:creationId xmlns:a16="http://schemas.microsoft.com/office/drawing/2014/main" id="{D7B9DD69-B9E8-528C-FC6E-C4BF9A1A9AA2}"/>
              </a:ext>
            </a:extLst>
          </p:cNvPr>
          <p:cNvGrpSpPr>
            <a:grpSpLocks/>
          </p:cNvGrpSpPr>
          <p:nvPr/>
        </p:nvGrpSpPr>
        <p:grpSpPr bwMode="auto">
          <a:xfrm>
            <a:off x="8002589" y="3216275"/>
            <a:ext cx="1889125" cy="1506538"/>
            <a:chOff x="4081" y="2026"/>
            <a:chExt cx="1190" cy="949"/>
          </a:xfrm>
        </p:grpSpPr>
        <p:pic>
          <p:nvPicPr>
            <p:cNvPr id="13327" name="Picture 13">
              <a:extLst>
                <a:ext uri="{FF2B5EF4-FFF2-40B4-BE49-F238E27FC236}">
                  <a16:creationId xmlns:a16="http://schemas.microsoft.com/office/drawing/2014/main" id="{2DDF3667-2F9B-A653-2140-DB936D4420A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8" name="Rectangle 14">
              <a:extLst>
                <a:ext uri="{FF2B5EF4-FFF2-40B4-BE49-F238E27FC236}">
                  <a16:creationId xmlns:a16="http://schemas.microsoft.com/office/drawing/2014/main" id="{D5281F66-95F0-5488-E219-533574D1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303"/>
              <a:ext cx="859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3324" name="Line 15">
            <a:extLst>
              <a:ext uri="{FF2B5EF4-FFF2-40B4-BE49-F238E27FC236}">
                <a16:creationId xmlns:a16="http://schemas.microsoft.com/office/drawing/2014/main" id="{69D267A0-FB88-4C09-371D-8BBEBF88C0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0776" y="4621214"/>
            <a:ext cx="531813" cy="714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6">
            <a:extLst>
              <a:ext uri="{FF2B5EF4-FFF2-40B4-BE49-F238E27FC236}">
                <a16:creationId xmlns:a16="http://schemas.microsoft.com/office/drawing/2014/main" id="{CBCECC11-920C-085D-CEB4-85B22A9F7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3300" y="4543426"/>
            <a:ext cx="577850" cy="790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AutoShape 17">
            <a:extLst>
              <a:ext uri="{FF2B5EF4-FFF2-40B4-BE49-F238E27FC236}">
                <a16:creationId xmlns:a16="http://schemas.microsoft.com/office/drawing/2014/main" id="{BB65F863-93DD-700A-7973-0AE65DD55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0" y="2576514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5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1ECA-78CB-EFDB-4106-7F4EBD89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Using the model for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6258-D2B0-9DE3-D4B3-AD88B6DC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5364" name="Group 3">
            <a:extLst>
              <a:ext uri="{FF2B5EF4-FFF2-40B4-BE49-F238E27FC236}">
                <a16:creationId xmlns:a16="http://schemas.microsoft.com/office/drawing/2014/main" id="{53FB7715-ABA6-5AFF-A039-CDD2F5D8A123}"/>
              </a:ext>
            </a:extLst>
          </p:cNvPr>
          <p:cNvGrpSpPr>
            <a:grpSpLocks/>
          </p:cNvGrpSpPr>
          <p:nvPr/>
        </p:nvGrpSpPr>
        <p:grpSpPr bwMode="auto">
          <a:xfrm>
            <a:off x="5969001" y="1570039"/>
            <a:ext cx="1889125" cy="1506537"/>
            <a:chOff x="2800" y="989"/>
            <a:chExt cx="1190" cy="949"/>
          </a:xfrm>
        </p:grpSpPr>
        <p:pic>
          <p:nvPicPr>
            <p:cNvPr id="15382" name="Picture 4">
              <a:extLst>
                <a:ext uri="{FF2B5EF4-FFF2-40B4-BE49-F238E27FC236}">
                  <a16:creationId xmlns:a16="http://schemas.microsoft.com/office/drawing/2014/main" id="{B2400D7A-ECC4-89E5-E10E-A7D42717C3A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3" name="Rectangle 5">
              <a:extLst>
                <a:ext uri="{FF2B5EF4-FFF2-40B4-BE49-F238E27FC236}">
                  <a16:creationId xmlns:a16="http://schemas.microsoft.com/office/drawing/2014/main" id="{DCC73A73-2176-B0C1-75BF-79C468DB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1382"/>
              <a:ext cx="8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</p:txBody>
        </p:sp>
      </p:grpSp>
      <p:grpSp>
        <p:nvGrpSpPr>
          <p:cNvPr id="15365" name="Group 6">
            <a:extLst>
              <a:ext uri="{FF2B5EF4-FFF2-40B4-BE49-F238E27FC236}">
                <a16:creationId xmlns:a16="http://schemas.microsoft.com/office/drawing/2014/main" id="{DEA7C617-DE4C-5799-3558-6BED4BD0B843}"/>
              </a:ext>
            </a:extLst>
          </p:cNvPr>
          <p:cNvGrpSpPr>
            <a:grpSpLocks/>
          </p:cNvGrpSpPr>
          <p:nvPr/>
        </p:nvGrpSpPr>
        <p:grpSpPr bwMode="auto">
          <a:xfrm>
            <a:off x="3681414" y="2735264"/>
            <a:ext cx="1698625" cy="1506537"/>
            <a:chOff x="1359" y="1723"/>
            <a:chExt cx="1070" cy="949"/>
          </a:xfrm>
        </p:grpSpPr>
        <p:pic>
          <p:nvPicPr>
            <p:cNvPr id="15380" name="Picture 7">
              <a:extLst>
                <a:ext uri="{FF2B5EF4-FFF2-40B4-BE49-F238E27FC236}">
                  <a16:creationId xmlns:a16="http://schemas.microsoft.com/office/drawing/2014/main" id="{EBBB33EF-48B3-4C47-03AC-2A71E588E5D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1" name="Rectangle 8">
              <a:extLst>
                <a:ext uri="{FF2B5EF4-FFF2-40B4-BE49-F238E27FC236}">
                  <a16:creationId xmlns:a16="http://schemas.microsoft.com/office/drawing/2014/main" id="{086E4AAE-D3BA-BE03-F4BE-7CD0B2CD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00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Testing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5366" name="Object 1024">
            <a:extLst>
              <a:ext uri="{FF2B5EF4-FFF2-40B4-BE49-F238E27FC236}">
                <a16:creationId xmlns:a16="http://schemas.microsoft.com/office/drawing/2014/main" id="{C5E8FEFB-9EE7-7700-425A-DEDA6F13D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423658"/>
              </p:ext>
            </p:extLst>
          </p:nvPr>
        </p:nvGraphicFramePr>
        <p:xfrm>
          <a:off x="1981201" y="4800600"/>
          <a:ext cx="543877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38775" imgH="1765300" progId="Excel.Sheet.8">
                  <p:embed/>
                </p:oleObj>
              </mc:Choice>
              <mc:Fallback>
                <p:oleObj name="Worksheet" r:id="rId4" imgW="5438775" imgH="1765300" progId="Excel.Sheet.8">
                  <p:embed/>
                  <p:pic>
                    <p:nvPicPr>
                      <p:cNvPr id="15366" name="Object 1024">
                        <a:extLst>
                          <a:ext uri="{FF2B5EF4-FFF2-40B4-BE49-F238E27FC236}">
                            <a16:creationId xmlns:a16="http://schemas.microsoft.com/office/drawing/2014/main" id="{C5E8FEFB-9EE7-7700-425A-DEDA6F13D5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4800600"/>
                        <a:ext cx="5438775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Line 10">
            <a:extLst>
              <a:ext uri="{FF2B5EF4-FFF2-40B4-BE49-F238E27FC236}">
                <a16:creationId xmlns:a16="http://schemas.microsoft.com/office/drawing/2014/main" id="{67DDDC6B-0027-9EF6-ABEB-566751B3B2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1038" y="4071939"/>
            <a:ext cx="1644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11">
            <a:extLst>
              <a:ext uri="{FF2B5EF4-FFF2-40B4-BE49-F238E27FC236}">
                <a16:creationId xmlns:a16="http://schemas.microsoft.com/office/drawing/2014/main" id="{CC0A8D05-6DB4-BBCD-CA75-3370E82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25" y="4071939"/>
            <a:ext cx="2025650" cy="700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AutoShape 12">
            <a:extLst>
              <a:ext uri="{FF2B5EF4-FFF2-40B4-BE49-F238E27FC236}">
                <a16:creationId xmlns:a16="http://schemas.microsoft.com/office/drawing/2014/main" id="{3B1DE55D-A2C7-349C-4C89-947C57EC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7038" y="5000625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15370" name="Freeform 13">
            <a:extLst>
              <a:ext uri="{FF2B5EF4-FFF2-40B4-BE49-F238E27FC236}">
                <a16:creationId xmlns:a16="http://schemas.microsoft.com/office/drawing/2014/main" id="{3E77B31C-BCF1-E559-B8C6-FAE4993AE5FD}"/>
              </a:ext>
            </a:extLst>
          </p:cNvPr>
          <p:cNvSpPr>
            <a:spLocks/>
          </p:cNvSpPr>
          <p:nvPr/>
        </p:nvSpPr>
        <p:spPr bwMode="auto">
          <a:xfrm>
            <a:off x="8047039" y="2173288"/>
            <a:ext cx="941387" cy="766762"/>
          </a:xfrm>
          <a:custGeom>
            <a:avLst/>
            <a:gdLst>
              <a:gd name="T0" fmla="*/ 0 w 593"/>
              <a:gd name="T1" fmla="*/ 2147483646 h 483"/>
              <a:gd name="T2" fmla="*/ 2147483646 w 593"/>
              <a:gd name="T3" fmla="*/ 0 h 483"/>
              <a:gd name="T4" fmla="*/ 2147483646 w 593"/>
              <a:gd name="T5" fmla="*/ 2147483646 h 483"/>
              <a:gd name="T6" fmla="*/ 2147483646 w 593"/>
              <a:gd name="T7" fmla="*/ 2147483646 h 483"/>
              <a:gd name="T8" fmla="*/ 2147483646 w 593"/>
              <a:gd name="T9" fmla="*/ 2147483646 h 483"/>
              <a:gd name="T10" fmla="*/ 2147483646 w 593"/>
              <a:gd name="T11" fmla="*/ 2147483646 h 483"/>
              <a:gd name="T12" fmla="*/ 2147483646 w 593"/>
              <a:gd name="T13" fmla="*/ 2147483646 h 483"/>
              <a:gd name="T14" fmla="*/ 2147483646 w 593"/>
              <a:gd name="T15" fmla="*/ 2147483646 h 483"/>
              <a:gd name="T16" fmla="*/ 2147483646 w 593"/>
              <a:gd name="T17" fmla="*/ 2147483646 h 483"/>
              <a:gd name="T18" fmla="*/ 2147483646 w 593"/>
              <a:gd name="T19" fmla="*/ 2147483646 h 483"/>
              <a:gd name="T20" fmla="*/ 0 w 593"/>
              <a:gd name="T21" fmla="*/ 2147483646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371" name="Group 14">
            <a:extLst>
              <a:ext uri="{FF2B5EF4-FFF2-40B4-BE49-F238E27FC236}">
                <a16:creationId xmlns:a16="http://schemas.microsoft.com/office/drawing/2014/main" id="{C3DF46A8-476F-910C-405F-45FE369EB093}"/>
              </a:ext>
            </a:extLst>
          </p:cNvPr>
          <p:cNvGrpSpPr>
            <a:grpSpLocks/>
          </p:cNvGrpSpPr>
          <p:nvPr/>
        </p:nvGrpSpPr>
        <p:grpSpPr bwMode="auto">
          <a:xfrm>
            <a:off x="8170864" y="3187701"/>
            <a:ext cx="1781175" cy="815975"/>
            <a:chOff x="4187" y="2008"/>
            <a:chExt cx="1122" cy="514"/>
          </a:xfrm>
        </p:grpSpPr>
        <p:pic>
          <p:nvPicPr>
            <p:cNvPr id="15378" name="Picture 15">
              <a:extLst>
                <a:ext uri="{FF2B5EF4-FFF2-40B4-BE49-F238E27FC236}">
                  <a16:creationId xmlns:a16="http://schemas.microsoft.com/office/drawing/2014/main" id="{C4C5294A-C257-9430-1830-6AC4AD9E55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9" name="Rectangle 16">
              <a:extLst>
                <a:ext uri="{FF2B5EF4-FFF2-40B4-BE49-F238E27FC236}">
                  <a16:creationId xmlns:a16="http://schemas.microsoft.com/office/drawing/2014/main" id="{A70CF8DF-19A9-0695-79D5-9C4ABD83B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149"/>
              <a:ext cx="1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5372" name="Rectangle 17">
            <a:extLst>
              <a:ext uri="{FF2B5EF4-FFF2-40B4-BE49-F238E27FC236}">
                <a16:creationId xmlns:a16="http://schemas.microsoft.com/office/drawing/2014/main" id="{2867861A-A535-6801-3D1C-29BC6597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512" y="4262439"/>
            <a:ext cx="2460353" cy="46230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5373" name="Line 18">
            <a:extLst>
              <a:ext uri="{FF2B5EF4-FFF2-40B4-BE49-F238E27FC236}">
                <a16:creationId xmlns:a16="http://schemas.microsoft.com/office/drawing/2014/main" id="{54192B6B-A4C4-195D-DA28-9808BFCAA1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1439" y="3903663"/>
            <a:ext cx="471487" cy="39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9">
            <a:extLst>
              <a:ext uri="{FF2B5EF4-FFF2-40B4-BE49-F238E27FC236}">
                <a16:creationId xmlns:a16="http://schemas.microsoft.com/office/drawing/2014/main" id="{D53F5104-CF65-7849-E75F-0DE3E69C388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2675" y="3903663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Freeform 20">
            <a:extLst>
              <a:ext uri="{FF2B5EF4-FFF2-40B4-BE49-F238E27FC236}">
                <a16:creationId xmlns:a16="http://schemas.microsoft.com/office/drawing/2014/main" id="{255E940C-6199-1D32-C9BD-FE0AF4219AAD}"/>
              </a:ext>
            </a:extLst>
          </p:cNvPr>
          <p:cNvSpPr>
            <a:spLocks/>
          </p:cNvSpPr>
          <p:nvPr/>
        </p:nvSpPr>
        <p:spPr bwMode="auto">
          <a:xfrm>
            <a:off x="4884738" y="2032001"/>
            <a:ext cx="901700" cy="593725"/>
          </a:xfrm>
          <a:custGeom>
            <a:avLst/>
            <a:gdLst>
              <a:gd name="T0" fmla="*/ 2147483646 w 568"/>
              <a:gd name="T1" fmla="*/ 2147483646 h 374"/>
              <a:gd name="T2" fmla="*/ 2147483646 w 568"/>
              <a:gd name="T3" fmla="*/ 2147483646 h 374"/>
              <a:gd name="T4" fmla="*/ 2147483646 w 568"/>
              <a:gd name="T5" fmla="*/ 2147483646 h 374"/>
              <a:gd name="T6" fmla="*/ 2147483646 w 568"/>
              <a:gd name="T7" fmla="*/ 2147483646 h 374"/>
              <a:gd name="T8" fmla="*/ 2147483646 w 568"/>
              <a:gd name="T9" fmla="*/ 2147483646 h 374"/>
              <a:gd name="T10" fmla="*/ 0 w 568"/>
              <a:gd name="T11" fmla="*/ 2147483646 h 374"/>
              <a:gd name="T12" fmla="*/ 2147483646 w 568"/>
              <a:gd name="T13" fmla="*/ 2147483646 h 374"/>
              <a:gd name="T14" fmla="*/ 2147483646 w 568"/>
              <a:gd name="T15" fmla="*/ 2147483646 h 374"/>
              <a:gd name="T16" fmla="*/ 2147483646 w 568"/>
              <a:gd name="T17" fmla="*/ 2147483646 h 374"/>
              <a:gd name="T18" fmla="*/ 2147483646 w 568"/>
              <a:gd name="T19" fmla="*/ 0 h 374"/>
              <a:gd name="T20" fmla="*/ 2147483646 w 568"/>
              <a:gd name="T21" fmla="*/ 2147483646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5376" name="Picture 21">
            <a:extLst>
              <a:ext uri="{FF2B5EF4-FFF2-40B4-BE49-F238E27FC236}">
                <a16:creationId xmlns:a16="http://schemas.microsoft.com/office/drawing/2014/main" id="{639A0E5D-7FB3-BC2D-FE44-341586D2C1A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14" y="5738813"/>
            <a:ext cx="7207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Rectangle 22">
            <a:extLst>
              <a:ext uri="{FF2B5EF4-FFF2-40B4-BE49-F238E27FC236}">
                <a16:creationId xmlns:a16="http://schemas.microsoft.com/office/drawing/2014/main" id="{149A1580-A35A-1075-06C7-07C1DCBAA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4959351"/>
            <a:ext cx="152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Tenured?</a:t>
            </a:r>
          </a:p>
        </p:txBody>
      </p:sp>
    </p:spTree>
    <p:extLst>
      <p:ext uri="{BB962C8B-B14F-4D97-AF65-F5344CB8AC3E}">
        <p14:creationId xmlns:p14="http://schemas.microsoft.com/office/powerpoint/2010/main" val="415603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652D425-24AB-E085-157F-13FBDB9EA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28" y="1362745"/>
            <a:ext cx="4456696" cy="3135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4D557-ED80-2C43-9B67-7778ABEA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ML?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</p:spPr>
            <p:txBody>
              <a:bodyPr/>
              <a:lstStyle/>
              <a:p>
                <a:r>
                  <a:rPr lang="en-US" dirty="0"/>
                  <a:t>How do we choose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It can’t be any arbitrary function (or how would we search for it?)</a:t>
                </a:r>
              </a:p>
              <a:p>
                <a:r>
                  <a:rPr lang="en-US" dirty="0"/>
                  <a:t>How do we search for the “right”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once we fix its form?</a:t>
                </a:r>
              </a:p>
              <a:p>
                <a:pPr lvl="1"/>
                <a:r>
                  <a:rPr lang="en-US" dirty="0"/>
                  <a:t>Often treated as an optimization problem</a:t>
                </a:r>
              </a:p>
              <a:p>
                <a:r>
                  <a:rPr lang="en-US" dirty="0"/>
                  <a:t>The answers to these questions lead to a wide variety of machine learning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F2AE0-84F3-3940-990F-D5F21DB21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6069427" cy="5124749"/>
              </a:xfrm>
              <a:blipFill>
                <a:blip r:embed="rId4"/>
                <a:stretch>
                  <a:fillRect l="-1707" t="-1189" r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E53FC-C1F8-CC2F-0510-DA494B93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2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7AE2-112D-A847-A82D-F3130F66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11EC-C9AC-3F45-88A6-3125036F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data analysis tool for Python; uses SciPy, NumPy, and Matplotlib</a:t>
            </a:r>
          </a:p>
          <a:p>
            <a:r>
              <a:rPr lang="en-US" dirty="0"/>
              <a:t>Provides a selection of efficient tools for machine learning and statistical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fit(X, y)</a:t>
            </a:r>
            <a:r>
              <a:rPr lang="en-US" dirty="0"/>
              <a:t> — find the optimal weights 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predict(X)</a:t>
            </a:r>
            <a:r>
              <a:rPr lang="en-US" dirty="0"/>
              <a:t> — return the predicted </a:t>
            </a:r>
            <a:r>
              <a:rPr lang="en-US" dirty="0">
                <a:latin typeface="Courier" pitchFamily="2" charset="0"/>
              </a:rPr>
              <a:t>y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accuracy_score</a:t>
            </a:r>
            <a:r>
              <a:rPr lang="en-US" dirty="0">
                <a:latin typeface="Courier" pitchFamily="2" charset="0"/>
              </a:rPr>
              <a:t>(y, </a:t>
            </a:r>
            <a:r>
              <a:rPr lang="en-US" dirty="0" err="1">
                <a:latin typeface="Courier" pitchFamily="2" charset="0"/>
              </a:rPr>
              <a:t>y_pred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/>
              <a:t> — quantify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5C2CB-89CC-AF93-24A5-CE6BD904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295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8440</TotalTime>
  <Words>3763</Words>
  <Application>Microsoft Office PowerPoint</Application>
  <PresentationFormat>Widescreen</PresentationFormat>
  <Paragraphs>531</Paragraphs>
  <Slides>50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ＭＳ Ｐゴシック</vt:lpstr>
      <vt:lpstr>Arial</vt:lpstr>
      <vt:lpstr>Calibri</vt:lpstr>
      <vt:lpstr>Cambria Math</vt:lpstr>
      <vt:lpstr>Courier</vt:lpstr>
      <vt:lpstr>Tahoma</vt:lpstr>
      <vt:lpstr>Times New Roman</vt:lpstr>
      <vt:lpstr>Wingdings</vt:lpstr>
      <vt:lpstr>Wingdings 2</vt:lpstr>
      <vt:lpstr>1_Office Theme</vt:lpstr>
      <vt:lpstr>Worksheet</vt:lpstr>
      <vt:lpstr>Microsoft Equation 3.0</vt:lpstr>
      <vt:lpstr>MDaS Bootcamp: Python for Machine Learning  Karuna Bhaila, Alycia Carey, Xintao Wu</vt:lpstr>
      <vt:lpstr>Outline</vt:lpstr>
      <vt:lpstr>What is machine learning?</vt:lpstr>
      <vt:lpstr>Supervised learning: Classification</vt:lpstr>
      <vt:lpstr>Supervised learning: Regression</vt:lpstr>
      <vt:lpstr>Process: Model Construction</vt:lpstr>
      <vt:lpstr>Process: Using the model for prediction</vt:lpstr>
      <vt:lpstr>How to solve ML?</vt:lpstr>
      <vt:lpstr>ML in scikit-learn</vt:lpstr>
      <vt:lpstr>Tree-based model</vt:lpstr>
      <vt:lpstr>Decision Tree Induction: Example</vt:lpstr>
      <vt:lpstr>Attribute Selection Measure: Information Gain</vt:lpstr>
      <vt:lpstr>Attribute Selection: Information Gain</vt:lpstr>
      <vt:lpstr>Decision Trees in scikit-learn</vt:lpstr>
      <vt:lpstr>Probabilistic Model</vt:lpstr>
      <vt:lpstr>Bayesian Theorem</vt:lpstr>
      <vt:lpstr>Bayesian Theorem</vt:lpstr>
      <vt:lpstr>Naïve Bayes Classifier</vt:lpstr>
      <vt:lpstr>Naïve Bayes Classifier</vt:lpstr>
      <vt:lpstr>Naïve Bayes Classifier: Example</vt:lpstr>
      <vt:lpstr>Naïve Bayes Classifier: Example</vt:lpstr>
      <vt:lpstr>Naïve Bayes in scikit-learn</vt:lpstr>
      <vt:lpstr>Classifier Evaluation: Confusion Matrix</vt:lpstr>
      <vt:lpstr>Classifier Evaluation Metrics</vt:lpstr>
      <vt:lpstr>Classifier Evaluation Metrics </vt:lpstr>
      <vt:lpstr>Classifier Evaluation Metrics: Example</vt:lpstr>
      <vt:lpstr>Classifier Evaluation</vt:lpstr>
      <vt:lpstr>Dataset: Iris</vt:lpstr>
      <vt:lpstr>Dataset: Adult</vt:lpstr>
      <vt:lpstr>Dataset: Pre-processed Adult</vt:lpstr>
      <vt:lpstr>Data Preprocessing</vt:lpstr>
      <vt:lpstr>Data Preprocessing</vt:lpstr>
      <vt:lpstr>Data Preprocessing: Adult</vt:lpstr>
      <vt:lpstr>Tasks</vt:lpstr>
      <vt:lpstr>Linear Regression</vt:lpstr>
      <vt:lpstr>Linear Regression in scikit-learn</vt:lpstr>
      <vt:lpstr>Logistic Regression</vt:lpstr>
      <vt:lpstr>Logistic Regression</vt:lpstr>
      <vt:lpstr>Logistic Regression in scikit-learn</vt:lpstr>
      <vt:lpstr>Non-linearity</vt:lpstr>
      <vt:lpstr>Support Vector Machines</vt:lpstr>
      <vt:lpstr>Support Vector Machines</vt:lpstr>
      <vt:lpstr>SVMs in scikit-learn</vt:lpstr>
      <vt:lpstr>Perceptron</vt:lpstr>
      <vt:lpstr>Problem with the perceptron</vt:lpstr>
      <vt:lpstr>Artificial neural networks</vt:lpstr>
      <vt:lpstr>Neural Networks</vt:lpstr>
      <vt:lpstr>Neural Networks</vt:lpstr>
      <vt:lpstr>Neural Networks in scikit-learn</vt:lpstr>
      <vt:lpstr>There’s much more to scikit-learn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SNP and Quantitative Trait Association from GWAS Catalog Using CLG Bayesian Network</dc:title>
  <dc:creator>Lu Zhang</dc:creator>
  <cp:lastModifiedBy>Karuna Bhaila</cp:lastModifiedBy>
  <cp:revision>307</cp:revision>
  <dcterms:created xsi:type="dcterms:W3CDTF">2017-11-05T15:44:44Z</dcterms:created>
  <dcterms:modified xsi:type="dcterms:W3CDTF">2024-04-11T21:20:08Z</dcterms:modified>
</cp:coreProperties>
</file>